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33" r:id="rId1"/>
    <p:sldMasterId id="2147483948" r:id="rId2"/>
    <p:sldMasterId id="2147483963" r:id="rId3"/>
  </p:sldMasterIdLst>
  <p:notesMasterIdLst>
    <p:notesMasterId r:id="rId54"/>
  </p:notesMasterIdLst>
  <p:sldIdLst>
    <p:sldId id="368" r:id="rId4"/>
    <p:sldId id="369" r:id="rId5"/>
    <p:sldId id="371" r:id="rId6"/>
    <p:sldId id="372" r:id="rId7"/>
    <p:sldId id="373" r:id="rId8"/>
    <p:sldId id="370" r:id="rId9"/>
    <p:sldId id="284" r:id="rId10"/>
    <p:sldId id="285" r:id="rId11"/>
    <p:sldId id="286" r:id="rId12"/>
    <p:sldId id="287" r:id="rId13"/>
    <p:sldId id="288" r:id="rId14"/>
    <p:sldId id="289" r:id="rId15"/>
    <p:sldId id="290" r:id="rId16"/>
    <p:sldId id="291" r:id="rId17"/>
    <p:sldId id="292" r:id="rId18"/>
    <p:sldId id="293" r:id="rId19"/>
    <p:sldId id="294" r:id="rId20"/>
    <p:sldId id="295" r:id="rId21"/>
    <p:sldId id="296" r:id="rId22"/>
    <p:sldId id="297" r:id="rId23"/>
    <p:sldId id="298" r:id="rId24"/>
    <p:sldId id="299" r:id="rId25"/>
    <p:sldId id="300" r:id="rId26"/>
    <p:sldId id="301" r:id="rId27"/>
    <p:sldId id="302" r:id="rId28"/>
    <p:sldId id="303" r:id="rId29"/>
    <p:sldId id="304" r:id="rId30"/>
    <p:sldId id="305" r:id="rId31"/>
    <p:sldId id="306" r:id="rId32"/>
    <p:sldId id="307" r:id="rId33"/>
    <p:sldId id="308" r:id="rId34"/>
    <p:sldId id="309" r:id="rId35"/>
    <p:sldId id="310" r:id="rId36"/>
    <p:sldId id="311" r:id="rId37"/>
    <p:sldId id="312" r:id="rId38"/>
    <p:sldId id="313" r:id="rId39"/>
    <p:sldId id="314" r:id="rId40"/>
    <p:sldId id="315" r:id="rId41"/>
    <p:sldId id="316" r:id="rId42"/>
    <p:sldId id="317" r:id="rId43"/>
    <p:sldId id="318" r:id="rId44"/>
    <p:sldId id="319" r:id="rId45"/>
    <p:sldId id="320" r:id="rId46"/>
    <p:sldId id="321" r:id="rId47"/>
    <p:sldId id="322" r:id="rId48"/>
    <p:sldId id="323" r:id="rId49"/>
    <p:sldId id="324" r:id="rId50"/>
    <p:sldId id="325" r:id="rId51"/>
    <p:sldId id="326" r:id="rId52"/>
    <p:sldId id="327" r:id="rId5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0" autoAdjust="0"/>
    <p:restoredTop sz="94728" autoAdjust="0"/>
  </p:normalViewPr>
  <p:slideViewPr>
    <p:cSldViewPr>
      <p:cViewPr varScale="1">
        <p:scale>
          <a:sx n="113" d="100"/>
          <a:sy n="113" d="100"/>
        </p:scale>
        <p:origin x="3174" y="108"/>
      </p:cViewPr>
      <p:guideLst>
        <p:guide orient="horz" pos="2160"/>
        <p:guide pos="2880"/>
      </p:guideLst>
    </p:cSldViewPr>
  </p:slideViewPr>
  <p:outlineViewPr>
    <p:cViewPr>
      <p:scale>
        <a:sx n="33" d="100"/>
        <a:sy n="33" d="100"/>
      </p:scale>
      <p:origin x="0" y="28842"/>
    </p:cViewPr>
  </p:outlineViewPr>
  <p:notesTextViewPr>
    <p:cViewPr>
      <p:scale>
        <a:sx n="100" d="100"/>
        <a:sy n="100" d="100"/>
      </p:scale>
      <p:origin x="0" y="0"/>
    </p:cViewPr>
  </p:notesTextViewPr>
  <p:sorterViewPr>
    <p:cViewPr>
      <p:scale>
        <a:sx n="66" d="100"/>
        <a:sy n="66" d="100"/>
      </p:scale>
      <p:origin x="0" y="522"/>
    </p:cViewPr>
  </p:sorterViewPr>
  <p:gridSpacing cx="38405" cy="38405"/>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tableStyles" Target="tableStyles.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microsoft.com/office/2015/10/relationships/revisionInfo" Target="revisionInfo.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theme" Target="theme/theme1.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4E16F24-FEDD-4D21-A8F6-41099767E69D}" type="doc">
      <dgm:prSet loTypeId="urn:microsoft.com/office/officeart/2005/8/layout/orgChart1" loCatId="hierarchy" qsTypeId="urn:microsoft.com/office/officeart/2005/8/quickstyle/simple1" qsCatId="simple" csTypeId="urn:microsoft.com/office/officeart/2005/8/colors/accent3_2" csCatId="accent3" phldr="1"/>
      <dgm:spPr/>
      <dgm:t>
        <a:bodyPr/>
        <a:lstStyle/>
        <a:p>
          <a:endParaRPr lang="en-US"/>
        </a:p>
      </dgm:t>
    </dgm:pt>
    <dgm:pt modelId="{3144DF07-193B-4BBB-A478-BA0F95EE27F6}">
      <dgm:prSet phldrT="[Text]">
        <dgm:style>
          <a:lnRef idx="1">
            <a:schemeClr val="dk1"/>
          </a:lnRef>
          <a:fillRef idx="2">
            <a:schemeClr val="dk1"/>
          </a:fillRef>
          <a:effectRef idx="1">
            <a:schemeClr val="dk1"/>
          </a:effectRef>
          <a:fontRef idx="minor">
            <a:schemeClr val="dk1"/>
          </a:fontRef>
        </dgm:style>
      </dgm:prSet>
      <dgm:spPr>
        <a:ln>
          <a:solidFill>
            <a:schemeClr val="accent1"/>
          </a:solidFill>
        </a:ln>
      </dgm:spPr>
      <dgm:t>
        <a:bodyPr/>
        <a:lstStyle/>
        <a:p>
          <a:r>
            <a:rPr lang="en-US" dirty="0"/>
            <a:t>3 Components</a:t>
          </a:r>
        </a:p>
      </dgm:t>
    </dgm:pt>
    <dgm:pt modelId="{A8DEB0B7-3BEA-4579-8D08-9D4C3F25AA29}" type="parTrans" cxnId="{0BE386DE-F5D4-40AF-B859-AA2E8B858CC9}">
      <dgm:prSet/>
      <dgm:spPr/>
      <dgm:t>
        <a:bodyPr/>
        <a:lstStyle/>
        <a:p>
          <a:endParaRPr lang="en-US"/>
        </a:p>
      </dgm:t>
    </dgm:pt>
    <dgm:pt modelId="{16C46863-947F-429B-81C5-685A356EBEC7}" type="sibTrans" cxnId="{0BE386DE-F5D4-40AF-B859-AA2E8B858CC9}">
      <dgm:prSet/>
      <dgm:spPr/>
      <dgm:t>
        <a:bodyPr/>
        <a:lstStyle/>
        <a:p>
          <a:endParaRPr lang="en-US"/>
        </a:p>
      </dgm:t>
    </dgm:pt>
    <dgm:pt modelId="{87B85EBC-8F81-4910-8A8A-2C43938A6528}">
      <dgm:prSet phldrT="[Text]">
        <dgm:style>
          <a:lnRef idx="1">
            <a:schemeClr val="dk1"/>
          </a:lnRef>
          <a:fillRef idx="2">
            <a:schemeClr val="dk1"/>
          </a:fillRef>
          <a:effectRef idx="1">
            <a:schemeClr val="dk1"/>
          </a:effectRef>
          <a:fontRef idx="minor">
            <a:schemeClr val="dk1"/>
          </a:fontRef>
        </dgm:style>
      </dgm:prSet>
      <dgm:spPr/>
      <dgm:t>
        <a:bodyPr/>
        <a:lstStyle/>
        <a:p>
          <a:r>
            <a:rPr lang="en-US" dirty="0"/>
            <a:t>1. Vehicle</a:t>
          </a:r>
        </a:p>
        <a:p>
          <a:r>
            <a:rPr lang="en-US" dirty="0"/>
            <a:t>(Spider </a:t>
          </a:r>
          <a:r>
            <a:rPr lang="en-US" dirty="0" err="1"/>
            <a:t>SprayTrac</a:t>
          </a:r>
          <a:r>
            <a:rPr lang="en-US" dirty="0"/>
            <a:t>)</a:t>
          </a:r>
        </a:p>
      </dgm:t>
    </dgm:pt>
    <dgm:pt modelId="{A95BDC7B-1CAC-424C-BB9A-D3BF85A6B6DF}" type="parTrans" cxnId="{BF9FF140-4FB0-4030-A033-462B3D7088DF}">
      <dgm:prSet>
        <dgm:style>
          <a:lnRef idx="3">
            <a:schemeClr val="dk1"/>
          </a:lnRef>
          <a:fillRef idx="0">
            <a:schemeClr val="dk1"/>
          </a:fillRef>
          <a:effectRef idx="2">
            <a:schemeClr val="dk1"/>
          </a:effectRef>
          <a:fontRef idx="minor">
            <a:schemeClr val="tx1"/>
          </a:fontRef>
        </dgm:style>
      </dgm:prSet>
      <dgm:spPr/>
      <dgm:t>
        <a:bodyPr/>
        <a:lstStyle/>
        <a:p>
          <a:endParaRPr lang="en-US"/>
        </a:p>
      </dgm:t>
    </dgm:pt>
    <dgm:pt modelId="{E79BE070-456F-4F5D-90AC-E10C0A436D4E}" type="sibTrans" cxnId="{BF9FF140-4FB0-4030-A033-462B3D7088DF}">
      <dgm:prSet/>
      <dgm:spPr/>
      <dgm:t>
        <a:bodyPr/>
        <a:lstStyle/>
        <a:p>
          <a:endParaRPr lang="en-US"/>
        </a:p>
      </dgm:t>
    </dgm:pt>
    <dgm:pt modelId="{CAE5A67B-994F-46DC-8BD9-ACE961F6A0DB}">
      <dgm:prSet phldrT="[Text]">
        <dgm:style>
          <a:lnRef idx="1">
            <a:schemeClr val="dk1"/>
          </a:lnRef>
          <a:fillRef idx="2">
            <a:schemeClr val="dk1"/>
          </a:fillRef>
          <a:effectRef idx="1">
            <a:schemeClr val="dk1"/>
          </a:effectRef>
          <a:fontRef idx="minor">
            <a:schemeClr val="dk1"/>
          </a:fontRef>
        </dgm:style>
      </dgm:prSet>
      <dgm:spPr/>
      <dgm:t>
        <a:bodyPr/>
        <a:lstStyle/>
        <a:p>
          <a:r>
            <a:rPr lang="en-US" dirty="0"/>
            <a:t>2. Electrical Conductivity Sensor</a:t>
          </a:r>
        </a:p>
      </dgm:t>
    </dgm:pt>
    <dgm:pt modelId="{2D6953A4-2289-4D9D-A5EC-823ED80C9E3E}" type="parTrans" cxnId="{95A77515-0E73-4F93-ABB5-100155168A62}">
      <dgm:prSet>
        <dgm:style>
          <a:lnRef idx="3">
            <a:schemeClr val="dk1"/>
          </a:lnRef>
          <a:fillRef idx="0">
            <a:schemeClr val="dk1"/>
          </a:fillRef>
          <a:effectRef idx="2">
            <a:schemeClr val="dk1"/>
          </a:effectRef>
          <a:fontRef idx="minor">
            <a:schemeClr val="tx1"/>
          </a:fontRef>
        </dgm:style>
      </dgm:prSet>
      <dgm:spPr/>
      <dgm:t>
        <a:bodyPr/>
        <a:lstStyle/>
        <a:p>
          <a:endParaRPr lang="en-US"/>
        </a:p>
      </dgm:t>
    </dgm:pt>
    <dgm:pt modelId="{96B326AF-B968-4E87-8DC4-5E24741DC8A8}" type="sibTrans" cxnId="{95A77515-0E73-4F93-ABB5-100155168A62}">
      <dgm:prSet/>
      <dgm:spPr/>
      <dgm:t>
        <a:bodyPr/>
        <a:lstStyle/>
        <a:p>
          <a:endParaRPr lang="en-US"/>
        </a:p>
      </dgm:t>
    </dgm:pt>
    <dgm:pt modelId="{75FC8946-2B5C-4508-945B-DB074387F3D1}">
      <dgm:prSet phldrT="[Text]" custT="1">
        <dgm:style>
          <a:lnRef idx="1">
            <a:schemeClr val="dk1"/>
          </a:lnRef>
          <a:fillRef idx="2">
            <a:schemeClr val="dk1"/>
          </a:fillRef>
          <a:effectRef idx="1">
            <a:schemeClr val="dk1"/>
          </a:effectRef>
          <a:fontRef idx="minor">
            <a:schemeClr val="dk1"/>
          </a:fontRef>
        </dgm:style>
      </dgm:prSet>
      <dgm:spPr/>
      <dgm:t>
        <a:bodyPr/>
        <a:lstStyle/>
        <a:p>
          <a:r>
            <a:rPr lang="en-US" sz="1400" dirty="0"/>
            <a:t>EM S</a:t>
          </a:r>
          <a:r>
            <a:rPr lang="en-US" sz="1400" i="0" dirty="0"/>
            <a:t>ensor</a:t>
          </a:r>
        </a:p>
        <a:p>
          <a:r>
            <a:rPr lang="en-US" sz="1100" dirty="0"/>
            <a:t>(</a:t>
          </a:r>
          <a:r>
            <a:rPr lang="en-US" sz="1100" dirty="0" err="1"/>
            <a:t>Geonics</a:t>
          </a:r>
          <a:r>
            <a:rPr lang="en-US" sz="1100" dirty="0"/>
            <a:t> EM-38DD </a:t>
          </a:r>
        </a:p>
        <a:p>
          <a:r>
            <a:rPr lang="en-US" sz="1100" dirty="0"/>
            <a:t>(Dual Dipole) / </a:t>
          </a:r>
          <a:r>
            <a:rPr lang="en-US" sz="1100" dirty="0" err="1"/>
            <a:t>Dualem</a:t>
          </a:r>
          <a:r>
            <a:rPr lang="en-US" sz="1100" dirty="0"/>
            <a:t> DualEM-2)</a:t>
          </a:r>
        </a:p>
      </dgm:t>
    </dgm:pt>
    <dgm:pt modelId="{948B2CB3-8B6D-421A-8E1A-BA25D7654119}" type="parTrans" cxnId="{1535CD2B-1D65-4B66-8DDC-F4F0028A4182}">
      <dgm:prSet>
        <dgm:style>
          <a:lnRef idx="3">
            <a:schemeClr val="dk1"/>
          </a:lnRef>
          <a:fillRef idx="0">
            <a:schemeClr val="dk1"/>
          </a:fillRef>
          <a:effectRef idx="2">
            <a:schemeClr val="dk1"/>
          </a:effectRef>
          <a:fontRef idx="minor">
            <a:schemeClr val="tx1"/>
          </a:fontRef>
        </dgm:style>
      </dgm:prSet>
      <dgm:spPr/>
      <dgm:t>
        <a:bodyPr/>
        <a:lstStyle/>
        <a:p>
          <a:endParaRPr lang="en-US"/>
        </a:p>
      </dgm:t>
    </dgm:pt>
    <dgm:pt modelId="{242C2969-D4F8-4592-BDF5-0B95705F42C9}" type="sibTrans" cxnId="{1535CD2B-1D65-4B66-8DDC-F4F0028A4182}">
      <dgm:prSet/>
      <dgm:spPr/>
      <dgm:t>
        <a:bodyPr/>
        <a:lstStyle/>
        <a:p>
          <a:endParaRPr lang="en-US"/>
        </a:p>
      </dgm:t>
    </dgm:pt>
    <dgm:pt modelId="{E3C71ADF-808E-4F28-91AF-B42372C303AB}">
      <dgm:prSet>
        <dgm:style>
          <a:lnRef idx="1">
            <a:schemeClr val="dk1"/>
          </a:lnRef>
          <a:fillRef idx="2">
            <a:schemeClr val="dk1"/>
          </a:fillRef>
          <a:effectRef idx="1">
            <a:schemeClr val="dk1"/>
          </a:effectRef>
          <a:fontRef idx="minor">
            <a:schemeClr val="dk1"/>
          </a:fontRef>
        </dgm:style>
      </dgm:prSet>
      <dgm:spPr/>
      <dgm:t>
        <a:bodyPr/>
        <a:lstStyle/>
        <a:p>
          <a:r>
            <a:rPr lang="en-US" dirty="0"/>
            <a:t>3. Signal Processing Software</a:t>
          </a:r>
        </a:p>
        <a:p>
          <a:r>
            <a:rPr lang="en-US" dirty="0"/>
            <a:t>(ESAP)</a:t>
          </a:r>
        </a:p>
      </dgm:t>
    </dgm:pt>
    <dgm:pt modelId="{5D46BDD1-794D-4433-82A7-5A0966F9B9AB}" type="parTrans" cxnId="{9958C5FB-9A79-4B4A-9F1B-905EEFFF33CF}">
      <dgm:prSet>
        <dgm:style>
          <a:lnRef idx="3">
            <a:schemeClr val="dk1"/>
          </a:lnRef>
          <a:fillRef idx="0">
            <a:schemeClr val="dk1"/>
          </a:fillRef>
          <a:effectRef idx="2">
            <a:schemeClr val="dk1"/>
          </a:effectRef>
          <a:fontRef idx="minor">
            <a:schemeClr val="tx1"/>
          </a:fontRef>
        </dgm:style>
      </dgm:prSet>
      <dgm:spPr/>
      <dgm:t>
        <a:bodyPr/>
        <a:lstStyle/>
        <a:p>
          <a:endParaRPr lang="en-US"/>
        </a:p>
      </dgm:t>
    </dgm:pt>
    <dgm:pt modelId="{6C62976B-4953-4E47-B285-CE1440F6BF6F}" type="sibTrans" cxnId="{9958C5FB-9A79-4B4A-9F1B-905EEFFF33CF}">
      <dgm:prSet/>
      <dgm:spPr/>
      <dgm:t>
        <a:bodyPr/>
        <a:lstStyle/>
        <a:p>
          <a:endParaRPr lang="en-US"/>
        </a:p>
      </dgm:t>
    </dgm:pt>
    <dgm:pt modelId="{DF6E8014-7922-4EA4-A328-7CDA3DDAC694}">
      <dgm:prSet>
        <dgm:style>
          <a:lnRef idx="1">
            <a:schemeClr val="dk1"/>
          </a:lnRef>
          <a:fillRef idx="2">
            <a:schemeClr val="dk1"/>
          </a:fillRef>
          <a:effectRef idx="1">
            <a:schemeClr val="dk1"/>
          </a:effectRef>
          <a:fontRef idx="minor">
            <a:schemeClr val="dk1"/>
          </a:fontRef>
        </dgm:style>
      </dgm:prSet>
      <dgm:spPr/>
      <dgm:t>
        <a:bodyPr/>
        <a:lstStyle/>
        <a:p>
          <a:r>
            <a:rPr lang="en-US" dirty="0"/>
            <a:t>GPS System</a:t>
          </a:r>
        </a:p>
        <a:p>
          <a:r>
            <a:rPr lang="en-US" dirty="0"/>
            <a:t>(Trimble Pathfinder)</a:t>
          </a:r>
        </a:p>
        <a:p>
          <a:endParaRPr lang="en-US" dirty="0"/>
        </a:p>
      </dgm:t>
    </dgm:pt>
    <dgm:pt modelId="{A4A87F6F-8F8F-4554-A6D6-70356D327EC9}" type="parTrans" cxnId="{1FBC9757-746A-4783-9C3E-A17D380450C3}">
      <dgm:prSet>
        <dgm:style>
          <a:lnRef idx="3">
            <a:schemeClr val="dk1"/>
          </a:lnRef>
          <a:fillRef idx="0">
            <a:schemeClr val="dk1"/>
          </a:fillRef>
          <a:effectRef idx="2">
            <a:schemeClr val="dk1"/>
          </a:effectRef>
          <a:fontRef idx="minor">
            <a:schemeClr val="tx1"/>
          </a:fontRef>
        </dgm:style>
      </dgm:prSet>
      <dgm:spPr/>
      <dgm:t>
        <a:bodyPr/>
        <a:lstStyle/>
        <a:p>
          <a:endParaRPr lang="en-US"/>
        </a:p>
      </dgm:t>
    </dgm:pt>
    <dgm:pt modelId="{D303C06A-3370-4DBC-9380-35E0C316E91C}" type="sibTrans" cxnId="{1FBC9757-746A-4783-9C3E-A17D380450C3}">
      <dgm:prSet/>
      <dgm:spPr/>
      <dgm:t>
        <a:bodyPr/>
        <a:lstStyle/>
        <a:p>
          <a:endParaRPr lang="en-US"/>
        </a:p>
      </dgm:t>
    </dgm:pt>
    <dgm:pt modelId="{CFF0EE63-62FB-4511-83D5-DC7E3843FA6F}" type="pres">
      <dgm:prSet presAssocID="{24E16F24-FEDD-4D21-A8F6-41099767E69D}" presName="hierChild1" presStyleCnt="0">
        <dgm:presLayoutVars>
          <dgm:orgChart val="1"/>
          <dgm:chPref val="1"/>
          <dgm:dir/>
          <dgm:animOne val="branch"/>
          <dgm:animLvl val="lvl"/>
          <dgm:resizeHandles/>
        </dgm:presLayoutVars>
      </dgm:prSet>
      <dgm:spPr/>
    </dgm:pt>
    <dgm:pt modelId="{D43ADCBC-F34B-4A31-88D2-C1D553CCE9D6}" type="pres">
      <dgm:prSet presAssocID="{3144DF07-193B-4BBB-A478-BA0F95EE27F6}" presName="hierRoot1" presStyleCnt="0">
        <dgm:presLayoutVars>
          <dgm:hierBranch/>
        </dgm:presLayoutVars>
      </dgm:prSet>
      <dgm:spPr/>
    </dgm:pt>
    <dgm:pt modelId="{401DF9AB-AED4-45E4-AD50-FB60B0B4DCDC}" type="pres">
      <dgm:prSet presAssocID="{3144DF07-193B-4BBB-A478-BA0F95EE27F6}" presName="rootComposite1" presStyleCnt="0"/>
      <dgm:spPr/>
    </dgm:pt>
    <dgm:pt modelId="{BFB84616-AAD5-4A76-9662-B02EA33AD65C}" type="pres">
      <dgm:prSet presAssocID="{3144DF07-193B-4BBB-A478-BA0F95EE27F6}" presName="rootText1" presStyleLbl="node0" presStyleIdx="0" presStyleCnt="1" custScaleX="73264" custScaleY="29614" custLinFactNeighborX="-1456" custLinFactNeighborY="-79851">
        <dgm:presLayoutVars>
          <dgm:chPref val="3"/>
        </dgm:presLayoutVars>
      </dgm:prSet>
      <dgm:spPr/>
    </dgm:pt>
    <dgm:pt modelId="{F1A11241-8F7E-40A2-AC41-BBF89F0B44B1}" type="pres">
      <dgm:prSet presAssocID="{3144DF07-193B-4BBB-A478-BA0F95EE27F6}" presName="rootConnector1" presStyleLbl="node1" presStyleIdx="0" presStyleCnt="0"/>
      <dgm:spPr/>
    </dgm:pt>
    <dgm:pt modelId="{1281FAB3-4673-4E95-B2B2-03952B75EE7B}" type="pres">
      <dgm:prSet presAssocID="{3144DF07-193B-4BBB-A478-BA0F95EE27F6}" presName="hierChild2" presStyleCnt="0"/>
      <dgm:spPr/>
    </dgm:pt>
    <dgm:pt modelId="{5DFB5349-D3D9-4449-94E8-6F042B7E4FAE}" type="pres">
      <dgm:prSet presAssocID="{A95BDC7B-1CAC-424C-BB9A-D3BF85A6B6DF}" presName="Name35" presStyleLbl="parChTrans1D2" presStyleIdx="0" presStyleCnt="3"/>
      <dgm:spPr/>
    </dgm:pt>
    <dgm:pt modelId="{388A7933-95F4-402C-9482-21A4C90390B1}" type="pres">
      <dgm:prSet presAssocID="{87B85EBC-8F81-4910-8A8A-2C43938A6528}" presName="hierRoot2" presStyleCnt="0">
        <dgm:presLayoutVars>
          <dgm:hierBranch val="init"/>
        </dgm:presLayoutVars>
      </dgm:prSet>
      <dgm:spPr/>
    </dgm:pt>
    <dgm:pt modelId="{B273A78C-F874-4B2D-930D-FF8318DD7F09}" type="pres">
      <dgm:prSet presAssocID="{87B85EBC-8F81-4910-8A8A-2C43938A6528}" presName="rootComposite" presStyleCnt="0"/>
      <dgm:spPr/>
    </dgm:pt>
    <dgm:pt modelId="{930CBA52-9D6F-47EC-8F8B-936AEB3760B0}" type="pres">
      <dgm:prSet presAssocID="{87B85EBC-8F81-4910-8A8A-2C43938A6528}" presName="rootText" presStyleLbl="node2" presStyleIdx="0" presStyleCnt="3" custScaleX="88620" custScaleY="43888" custLinFactNeighborX="-1476" custLinFactNeighborY="-94037">
        <dgm:presLayoutVars>
          <dgm:chPref val="3"/>
        </dgm:presLayoutVars>
      </dgm:prSet>
      <dgm:spPr/>
    </dgm:pt>
    <dgm:pt modelId="{2787D4C4-3694-4E57-8C77-B683108B526A}" type="pres">
      <dgm:prSet presAssocID="{87B85EBC-8F81-4910-8A8A-2C43938A6528}" presName="rootConnector" presStyleLbl="node2" presStyleIdx="0" presStyleCnt="3"/>
      <dgm:spPr/>
    </dgm:pt>
    <dgm:pt modelId="{7B7F98E2-B1FF-473E-A4E2-4BA5890F4BAE}" type="pres">
      <dgm:prSet presAssocID="{87B85EBC-8F81-4910-8A8A-2C43938A6528}" presName="hierChild4" presStyleCnt="0"/>
      <dgm:spPr/>
    </dgm:pt>
    <dgm:pt modelId="{E9DEA834-D5B3-4396-A878-737D5F679110}" type="pres">
      <dgm:prSet presAssocID="{87B85EBC-8F81-4910-8A8A-2C43938A6528}" presName="hierChild5" presStyleCnt="0"/>
      <dgm:spPr/>
    </dgm:pt>
    <dgm:pt modelId="{04589715-06DF-4E52-B076-91C596FB1C15}" type="pres">
      <dgm:prSet presAssocID="{2D6953A4-2289-4D9D-A5EC-823ED80C9E3E}" presName="Name35" presStyleLbl="parChTrans1D2" presStyleIdx="1" presStyleCnt="3"/>
      <dgm:spPr/>
    </dgm:pt>
    <dgm:pt modelId="{D7BC9ACB-B2E9-49CB-B0AA-947CEB389BE5}" type="pres">
      <dgm:prSet presAssocID="{CAE5A67B-994F-46DC-8BD9-ACE961F6A0DB}" presName="hierRoot2" presStyleCnt="0">
        <dgm:presLayoutVars>
          <dgm:hierBranch/>
        </dgm:presLayoutVars>
      </dgm:prSet>
      <dgm:spPr/>
    </dgm:pt>
    <dgm:pt modelId="{250C880E-BBDC-416A-BAAB-186D7F724948}" type="pres">
      <dgm:prSet presAssocID="{CAE5A67B-994F-46DC-8BD9-ACE961F6A0DB}" presName="rootComposite" presStyleCnt="0"/>
      <dgm:spPr/>
    </dgm:pt>
    <dgm:pt modelId="{483C4537-CA2B-4A83-A101-11AE261AF5A7}" type="pres">
      <dgm:prSet presAssocID="{CAE5A67B-994F-46DC-8BD9-ACE961F6A0DB}" presName="rootText" presStyleLbl="node2" presStyleIdx="1" presStyleCnt="3" custScaleY="41995" custLinFactNeighborX="167" custLinFactNeighborY="-93780">
        <dgm:presLayoutVars>
          <dgm:chPref val="3"/>
        </dgm:presLayoutVars>
      </dgm:prSet>
      <dgm:spPr/>
    </dgm:pt>
    <dgm:pt modelId="{106BFAEC-D96D-4762-8593-C2BBC29D8474}" type="pres">
      <dgm:prSet presAssocID="{CAE5A67B-994F-46DC-8BD9-ACE961F6A0DB}" presName="rootConnector" presStyleLbl="node2" presStyleIdx="1" presStyleCnt="3"/>
      <dgm:spPr/>
    </dgm:pt>
    <dgm:pt modelId="{78CE95B0-439D-45FA-9CF1-60677DDCF230}" type="pres">
      <dgm:prSet presAssocID="{CAE5A67B-994F-46DC-8BD9-ACE961F6A0DB}" presName="hierChild4" presStyleCnt="0"/>
      <dgm:spPr/>
    </dgm:pt>
    <dgm:pt modelId="{C45E0455-1824-4F3B-95E2-C38C76E95DD2}" type="pres">
      <dgm:prSet presAssocID="{A4A87F6F-8F8F-4554-A6D6-70356D327EC9}" presName="Name35" presStyleLbl="parChTrans1D3" presStyleIdx="0" presStyleCnt="2"/>
      <dgm:spPr/>
    </dgm:pt>
    <dgm:pt modelId="{37BE8EED-2CA0-4A18-9F26-0FE90EE94DFD}" type="pres">
      <dgm:prSet presAssocID="{DF6E8014-7922-4EA4-A328-7CDA3DDAC694}" presName="hierRoot2" presStyleCnt="0">
        <dgm:presLayoutVars>
          <dgm:hierBranch val="init"/>
        </dgm:presLayoutVars>
      </dgm:prSet>
      <dgm:spPr/>
    </dgm:pt>
    <dgm:pt modelId="{337E2A91-B9C5-4A49-B44B-C071869DEDE9}" type="pres">
      <dgm:prSet presAssocID="{DF6E8014-7922-4EA4-A328-7CDA3DDAC694}" presName="rootComposite" presStyleCnt="0"/>
      <dgm:spPr/>
    </dgm:pt>
    <dgm:pt modelId="{F5A232CE-EE26-414F-B0B4-36AAF279CF5A}" type="pres">
      <dgm:prSet presAssocID="{DF6E8014-7922-4EA4-A328-7CDA3DDAC694}" presName="rootText" presStyleLbl="node3" presStyleIdx="0" presStyleCnt="2" custScaleX="67058" custScaleY="58688" custLinFactY="-18880" custLinFactNeighborX="79360" custLinFactNeighborY="-100000">
        <dgm:presLayoutVars>
          <dgm:chPref val="3"/>
        </dgm:presLayoutVars>
      </dgm:prSet>
      <dgm:spPr/>
    </dgm:pt>
    <dgm:pt modelId="{C600E2E7-FD6A-49BD-A536-1C5CED6F3D48}" type="pres">
      <dgm:prSet presAssocID="{DF6E8014-7922-4EA4-A328-7CDA3DDAC694}" presName="rootConnector" presStyleLbl="node3" presStyleIdx="0" presStyleCnt="2"/>
      <dgm:spPr/>
    </dgm:pt>
    <dgm:pt modelId="{F1A2A6FC-DD2D-4D6F-B715-B63D3E617ABE}" type="pres">
      <dgm:prSet presAssocID="{DF6E8014-7922-4EA4-A328-7CDA3DDAC694}" presName="hierChild4" presStyleCnt="0"/>
      <dgm:spPr/>
    </dgm:pt>
    <dgm:pt modelId="{77886E7C-E0AB-449E-BC93-93F43192ED50}" type="pres">
      <dgm:prSet presAssocID="{DF6E8014-7922-4EA4-A328-7CDA3DDAC694}" presName="hierChild5" presStyleCnt="0"/>
      <dgm:spPr/>
    </dgm:pt>
    <dgm:pt modelId="{358FCB38-0128-441B-91A1-F8578617B132}" type="pres">
      <dgm:prSet presAssocID="{948B2CB3-8B6D-421A-8E1A-BA25D7654119}" presName="Name35" presStyleLbl="parChTrans1D3" presStyleIdx="1" presStyleCnt="2"/>
      <dgm:spPr/>
    </dgm:pt>
    <dgm:pt modelId="{C2502587-86FB-4427-84C4-9F3ED5000AE9}" type="pres">
      <dgm:prSet presAssocID="{75FC8946-2B5C-4508-945B-DB074387F3D1}" presName="hierRoot2" presStyleCnt="0">
        <dgm:presLayoutVars>
          <dgm:hierBranch val="init"/>
        </dgm:presLayoutVars>
      </dgm:prSet>
      <dgm:spPr/>
    </dgm:pt>
    <dgm:pt modelId="{9F6684F2-0DDB-4EAF-93B3-15D9BD1E6B10}" type="pres">
      <dgm:prSet presAssocID="{75FC8946-2B5C-4508-945B-DB074387F3D1}" presName="rootComposite" presStyleCnt="0"/>
      <dgm:spPr/>
    </dgm:pt>
    <dgm:pt modelId="{CC7F2C73-FCE5-45F4-BE8F-00D53EBA576D}" type="pres">
      <dgm:prSet presAssocID="{75FC8946-2B5C-4508-945B-DB074387F3D1}" presName="rootText" presStyleLbl="node3" presStyleIdx="1" presStyleCnt="2" custScaleX="66109" custScaleY="58688" custLinFactY="-19136" custLinFactNeighborX="-77709" custLinFactNeighborY="-100000">
        <dgm:presLayoutVars>
          <dgm:chPref val="3"/>
        </dgm:presLayoutVars>
      </dgm:prSet>
      <dgm:spPr/>
    </dgm:pt>
    <dgm:pt modelId="{4F47B852-A550-4462-A78D-3BF9095AEE1E}" type="pres">
      <dgm:prSet presAssocID="{75FC8946-2B5C-4508-945B-DB074387F3D1}" presName="rootConnector" presStyleLbl="node3" presStyleIdx="1" presStyleCnt="2"/>
      <dgm:spPr/>
    </dgm:pt>
    <dgm:pt modelId="{CF00626B-1D1E-4EBF-871F-D0756366F3B3}" type="pres">
      <dgm:prSet presAssocID="{75FC8946-2B5C-4508-945B-DB074387F3D1}" presName="hierChild4" presStyleCnt="0"/>
      <dgm:spPr/>
    </dgm:pt>
    <dgm:pt modelId="{0C234D15-61DF-49CB-833D-E517A36E1435}" type="pres">
      <dgm:prSet presAssocID="{75FC8946-2B5C-4508-945B-DB074387F3D1}" presName="hierChild5" presStyleCnt="0"/>
      <dgm:spPr/>
    </dgm:pt>
    <dgm:pt modelId="{7EFE2CF9-4518-424E-B0FC-F0002E2575FD}" type="pres">
      <dgm:prSet presAssocID="{CAE5A67B-994F-46DC-8BD9-ACE961F6A0DB}" presName="hierChild5" presStyleCnt="0"/>
      <dgm:spPr/>
    </dgm:pt>
    <dgm:pt modelId="{5610C382-B56C-4586-8F1D-95D8EA1039FC}" type="pres">
      <dgm:prSet presAssocID="{5D46BDD1-794D-4433-82A7-5A0966F9B9AB}" presName="Name35" presStyleLbl="parChTrans1D2" presStyleIdx="2" presStyleCnt="3"/>
      <dgm:spPr/>
    </dgm:pt>
    <dgm:pt modelId="{0D4A67EA-A731-48DC-BBF1-8E916D2D6510}" type="pres">
      <dgm:prSet presAssocID="{E3C71ADF-808E-4F28-91AF-B42372C303AB}" presName="hierRoot2" presStyleCnt="0">
        <dgm:presLayoutVars>
          <dgm:hierBranch val="init"/>
        </dgm:presLayoutVars>
      </dgm:prSet>
      <dgm:spPr/>
    </dgm:pt>
    <dgm:pt modelId="{6F16DE54-9547-4C26-AA58-E56FF9664966}" type="pres">
      <dgm:prSet presAssocID="{E3C71ADF-808E-4F28-91AF-B42372C303AB}" presName="rootComposite" presStyleCnt="0"/>
      <dgm:spPr/>
    </dgm:pt>
    <dgm:pt modelId="{81D7ABDC-7226-47DC-8BF0-08CAD9F0E7AC}" type="pres">
      <dgm:prSet presAssocID="{E3C71ADF-808E-4F28-91AF-B42372C303AB}" presName="rootText" presStyleLbl="node2" presStyleIdx="2" presStyleCnt="3" custScaleX="91765" custScaleY="43192" custLinFactNeighborX="287" custLinFactNeighborY="-93780">
        <dgm:presLayoutVars>
          <dgm:chPref val="3"/>
        </dgm:presLayoutVars>
      </dgm:prSet>
      <dgm:spPr/>
    </dgm:pt>
    <dgm:pt modelId="{CBE2BB1B-1F04-4D6B-9F07-AD55175885EA}" type="pres">
      <dgm:prSet presAssocID="{E3C71ADF-808E-4F28-91AF-B42372C303AB}" presName="rootConnector" presStyleLbl="node2" presStyleIdx="2" presStyleCnt="3"/>
      <dgm:spPr/>
    </dgm:pt>
    <dgm:pt modelId="{B3469D98-6A93-4879-8296-F8145259ED73}" type="pres">
      <dgm:prSet presAssocID="{E3C71ADF-808E-4F28-91AF-B42372C303AB}" presName="hierChild4" presStyleCnt="0"/>
      <dgm:spPr/>
    </dgm:pt>
    <dgm:pt modelId="{95443B12-04AC-46E1-89DE-9EA7E3211EF0}" type="pres">
      <dgm:prSet presAssocID="{E3C71ADF-808E-4F28-91AF-B42372C303AB}" presName="hierChild5" presStyleCnt="0"/>
      <dgm:spPr/>
    </dgm:pt>
    <dgm:pt modelId="{CC40DB1D-29E6-473F-8743-785C4FE91BD7}" type="pres">
      <dgm:prSet presAssocID="{3144DF07-193B-4BBB-A478-BA0F95EE27F6}" presName="hierChild3" presStyleCnt="0"/>
      <dgm:spPr/>
    </dgm:pt>
  </dgm:ptLst>
  <dgm:cxnLst>
    <dgm:cxn modelId="{D17BA90C-C5B3-480E-9602-E059363C1B77}" type="presOf" srcId="{948B2CB3-8B6D-421A-8E1A-BA25D7654119}" destId="{358FCB38-0128-441B-91A1-F8578617B132}" srcOrd="0" destOrd="0" presId="urn:microsoft.com/office/officeart/2005/8/layout/orgChart1"/>
    <dgm:cxn modelId="{95A77515-0E73-4F93-ABB5-100155168A62}" srcId="{3144DF07-193B-4BBB-A478-BA0F95EE27F6}" destId="{CAE5A67B-994F-46DC-8BD9-ACE961F6A0DB}" srcOrd="1" destOrd="0" parTransId="{2D6953A4-2289-4D9D-A5EC-823ED80C9E3E}" sibTransId="{96B326AF-B968-4E87-8DC4-5E24741DC8A8}"/>
    <dgm:cxn modelId="{AECA9919-079E-45D3-BB13-1414C3790A13}" type="presOf" srcId="{2D6953A4-2289-4D9D-A5EC-823ED80C9E3E}" destId="{04589715-06DF-4E52-B076-91C596FB1C15}" srcOrd="0" destOrd="0" presId="urn:microsoft.com/office/officeart/2005/8/layout/orgChart1"/>
    <dgm:cxn modelId="{7D895F1A-5F7F-4511-ADF5-FBB67D980F67}" type="presOf" srcId="{A4A87F6F-8F8F-4554-A6D6-70356D327EC9}" destId="{C45E0455-1824-4F3B-95E2-C38C76E95DD2}" srcOrd="0" destOrd="0" presId="urn:microsoft.com/office/officeart/2005/8/layout/orgChart1"/>
    <dgm:cxn modelId="{5324601D-DA21-4471-9449-C63C874C71C6}" type="presOf" srcId="{CAE5A67B-994F-46DC-8BD9-ACE961F6A0DB}" destId="{106BFAEC-D96D-4762-8593-C2BBC29D8474}" srcOrd="1" destOrd="0" presId="urn:microsoft.com/office/officeart/2005/8/layout/orgChart1"/>
    <dgm:cxn modelId="{97CBB91E-786E-43AC-B47E-91C3013CECEA}" type="presOf" srcId="{DF6E8014-7922-4EA4-A328-7CDA3DDAC694}" destId="{C600E2E7-FD6A-49BD-A536-1C5CED6F3D48}" srcOrd="1" destOrd="0" presId="urn:microsoft.com/office/officeart/2005/8/layout/orgChart1"/>
    <dgm:cxn modelId="{1535CD2B-1D65-4B66-8DDC-F4F0028A4182}" srcId="{CAE5A67B-994F-46DC-8BD9-ACE961F6A0DB}" destId="{75FC8946-2B5C-4508-945B-DB074387F3D1}" srcOrd="1" destOrd="0" parTransId="{948B2CB3-8B6D-421A-8E1A-BA25D7654119}" sibTransId="{242C2969-D4F8-4592-BDF5-0B95705F42C9}"/>
    <dgm:cxn modelId="{23D7793F-8723-421B-B53B-A78A09D27E7A}" type="presOf" srcId="{87B85EBC-8F81-4910-8A8A-2C43938A6528}" destId="{2787D4C4-3694-4E57-8C77-B683108B526A}" srcOrd="1" destOrd="0" presId="urn:microsoft.com/office/officeart/2005/8/layout/orgChart1"/>
    <dgm:cxn modelId="{BF9FF140-4FB0-4030-A033-462B3D7088DF}" srcId="{3144DF07-193B-4BBB-A478-BA0F95EE27F6}" destId="{87B85EBC-8F81-4910-8A8A-2C43938A6528}" srcOrd="0" destOrd="0" parTransId="{A95BDC7B-1CAC-424C-BB9A-D3BF85A6B6DF}" sibTransId="{E79BE070-456F-4F5D-90AC-E10C0A436D4E}"/>
    <dgm:cxn modelId="{5D4EDD5E-B3CB-4766-A716-0BF577F2A947}" type="presOf" srcId="{75FC8946-2B5C-4508-945B-DB074387F3D1}" destId="{4F47B852-A550-4462-A78D-3BF9095AEE1E}" srcOrd="1" destOrd="0" presId="urn:microsoft.com/office/officeart/2005/8/layout/orgChart1"/>
    <dgm:cxn modelId="{69002C4A-8235-4AC3-AEF6-E31CC8306918}" type="presOf" srcId="{DF6E8014-7922-4EA4-A328-7CDA3DDAC694}" destId="{F5A232CE-EE26-414F-B0B4-36AAF279CF5A}" srcOrd="0" destOrd="0" presId="urn:microsoft.com/office/officeart/2005/8/layout/orgChart1"/>
    <dgm:cxn modelId="{3E08814F-B5DA-430B-AF94-9161904B9486}" type="presOf" srcId="{A95BDC7B-1CAC-424C-BB9A-D3BF85A6B6DF}" destId="{5DFB5349-D3D9-4449-94E8-6F042B7E4FAE}" srcOrd="0" destOrd="0" presId="urn:microsoft.com/office/officeart/2005/8/layout/orgChart1"/>
    <dgm:cxn modelId="{817DF351-0246-4144-B51C-4444E65A7BFC}" type="presOf" srcId="{CAE5A67B-994F-46DC-8BD9-ACE961F6A0DB}" destId="{483C4537-CA2B-4A83-A101-11AE261AF5A7}" srcOrd="0" destOrd="0" presId="urn:microsoft.com/office/officeart/2005/8/layout/orgChart1"/>
    <dgm:cxn modelId="{1FBC9757-746A-4783-9C3E-A17D380450C3}" srcId="{CAE5A67B-994F-46DC-8BD9-ACE961F6A0DB}" destId="{DF6E8014-7922-4EA4-A328-7CDA3DDAC694}" srcOrd="0" destOrd="0" parTransId="{A4A87F6F-8F8F-4554-A6D6-70356D327EC9}" sibTransId="{D303C06A-3370-4DBC-9380-35E0C316E91C}"/>
    <dgm:cxn modelId="{AA8EB97F-1133-4B1F-B11A-B25994D4956B}" type="presOf" srcId="{24E16F24-FEDD-4D21-A8F6-41099767E69D}" destId="{CFF0EE63-62FB-4511-83D5-DC7E3843FA6F}" srcOrd="0" destOrd="0" presId="urn:microsoft.com/office/officeart/2005/8/layout/orgChart1"/>
    <dgm:cxn modelId="{89C1A485-FF03-4548-94BD-011AFFBB41A8}" type="presOf" srcId="{5D46BDD1-794D-4433-82A7-5A0966F9B9AB}" destId="{5610C382-B56C-4586-8F1D-95D8EA1039FC}" srcOrd="0" destOrd="0" presId="urn:microsoft.com/office/officeart/2005/8/layout/orgChart1"/>
    <dgm:cxn modelId="{B6B1F4A5-8901-403A-9B14-81615B51B0F9}" type="presOf" srcId="{3144DF07-193B-4BBB-A478-BA0F95EE27F6}" destId="{F1A11241-8F7E-40A2-AC41-BBF89F0B44B1}" srcOrd="1" destOrd="0" presId="urn:microsoft.com/office/officeart/2005/8/layout/orgChart1"/>
    <dgm:cxn modelId="{168CC9B9-07D0-4019-A419-1C99B4122D93}" type="presOf" srcId="{E3C71ADF-808E-4F28-91AF-B42372C303AB}" destId="{CBE2BB1B-1F04-4D6B-9F07-AD55175885EA}" srcOrd="1" destOrd="0" presId="urn:microsoft.com/office/officeart/2005/8/layout/orgChart1"/>
    <dgm:cxn modelId="{56DE2CCF-45AD-49BD-AFC0-49AB73F1A18F}" type="presOf" srcId="{87B85EBC-8F81-4910-8A8A-2C43938A6528}" destId="{930CBA52-9D6F-47EC-8F8B-936AEB3760B0}" srcOrd="0" destOrd="0" presId="urn:microsoft.com/office/officeart/2005/8/layout/orgChart1"/>
    <dgm:cxn modelId="{0BE386DE-F5D4-40AF-B859-AA2E8B858CC9}" srcId="{24E16F24-FEDD-4D21-A8F6-41099767E69D}" destId="{3144DF07-193B-4BBB-A478-BA0F95EE27F6}" srcOrd="0" destOrd="0" parTransId="{A8DEB0B7-3BEA-4579-8D08-9D4C3F25AA29}" sibTransId="{16C46863-947F-429B-81C5-685A356EBEC7}"/>
    <dgm:cxn modelId="{A57131F7-CF3C-4EE7-9F24-31B9105F1B8D}" type="presOf" srcId="{3144DF07-193B-4BBB-A478-BA0F95EE27F6}" destId="{BFB84616-AAD5-4A76-9662-B02EA33AD65C}" srcOrd="0" destOrd="0" presId="urn:microsoft.com/office/officeart/2005/8/layout/orgChart1"/>
    <dgm:cxn modelId="{DB6B96F7-A6AA-44FF-87F2-214B31DEDDA1}" type="presOf" srcId="{75FC8946-2B5C-4508-945B-DB074387F3D1}" destId="{CC7F2C73-FCE5-45F4-BE8F-00D53EBA576D}" srcOrd="0" destOrd="0" presId="urn:microsoft.com/office/officeart/2005/8/layout/orgChart1"/>
    <dgm:cxn modelId="{248873FA-1B04-4EE7-9310-8D2FEE3F559F}" type="presOf" srcId="{E3C71ADF-808E-4F28-91AF-B42372C303AB}" destId="{81D7ABDC-7226-47DC-8BF0-08CAD9F0E7AC}" srcOrd="0" destOrd="0" presId="urn:microsoft.com/office/officeart/2005/8/layout/orgChart1"/>
    <dgm:cxn modelId="{9958C5FB-9A79-4B4A-9F1B-905EEFFF33CF}" srcId="{3144DF07-193B-4BBB-A478-BA0F95EE27F6}" destId="{E3C71ADF-808E-4F28-91AF-B42372C303AB}" srcOrd="2" destOrd="0" parTransId="{5D46BDD1-794D-4433-82A7-5A0966F9B9AB}" sibTransId="{6C62976B-4953-4E47-B285-CE1440F6BF6F}"/>
    <dgm:cxn modelId="{3557409C-5C9C-4FD5-922D-6720FAA9C31E}" type="presParOf" srcId="{CFF0EE63-62FB-4511-83D5-DC7E3843FA6F}" destId="{D43ADCBC-F34B-4A31-88D2-C1D553CCE9D6}" srcOrd="0" destOrd="0" presId="urn:microsoft.com/office/officeart/2005/8/layout/orgChart1"/>
    <dgm:cxn modelId="{270ED40E-CB67-4A13-A15A-180CDAA90021}" type="presParOf" srcId="{D43ADCBC-F34B-4A31-88D2-C1D553CCE9D6}" destId="{401DF9AB-AED4-45E4-AD50-FB60B0B4DCDC}" srcOrd="0" destOrd="0" presId="urn:microsoft.com/office/officeart/2005/8/layout/orgChart1"/>
    <dgm:cxn modelId="{597EAFC6-9903-40F9-9573-09CFEA68CD57}" type="presParOf" srcId="{401DF9AB-AED4-45E4-AD50-FB60B0B4DCDC}" destId="{BFB84616-AAD5-4A76-9662-B02EA33AD65C}" srcOrd="0" destOrd="0" presId="urn:microsoft.com/office/officeart/2005/8/layout/orgChart1"/>
    <dgm:cxn modelId="{A5D53833-39CC-4DB2-9A40-C6C302CDA0EC}" type="presParOf" srcId="{401DF9AB-AED4-45E4-AD50-FB60B0B4DCDC}" destId="{F1A11241-8F7E-40A2-AC41-BBF89F0B44B1}" srcOrd="1" destOrd="0" presId="urn:microsoft.com/office/officeart/2005/8/layout/orgChart1"/>
    <dgm:cxn modelId="{76E57571-4170-4A84-BBE3-AEF1B412B9D0}" type="presParOf" srcId="{D43ADCBC-F34B-4A31-88D2-C1D553CCE9D6}" destId="{1281FAB3-4673-4E95-B2B2-03952B75EE7B}" srcOrd="1" destOrd="0" presId="urn:microsoft.com/office/officeart/2005/8/layout/orgChart1"/>
    <dgm:cxn modelId="{BAB5BFC2-0D94-4874-949F-A3358C4825AD}" type="presParOf" srcId="{1281FAB3-4673-4E95-B2B2-03952B75EE7B}" destId="{5DFB5349-D3D9-4449-94E8-6F042B7E4FAE}" srcOrd="0" destOrd="0" presId="urn:microsoft.com/office/officeart/2005/8/layout/orgChart1"/>
    <dgm:cxn modelId="{797B12AE-DF9A-4AA8-9A84-A7D96DD436C0}" type="presParOf" srcId="{1281FAB3-4673-4E95-B2B2-03952B75EE7B}" destId="{388A7933-95F4-402C-9482-21A4C90390B1}" srcOrd="1" destOrd="0" presId="urn:microsoft.com/office/officeart/2005/8/layout/orgChart1"/>
    <dgm:cxn modelId="{9CD16036-41B3-487D-97D0-7D3251B35777}" type="presParOf" srcId="{388A7933-95F4-402C-9482-21A4C90390B1}" destId="{B273A78C-F874-4B2D-930D-FF8318DD7F09}" srcOrd="0" destOrd="0" presId="urn:microsoft.com/office/officeart/2005/8/layout/orgChart1"/>
    <dgm:cxn modelId="{4C656845-3A44-424A-9A5B-79F3FB6D04B1}" type="presParOf" srcId="{B273A78C-F874-4B2D-930D-FF8318DD7F09}" destId="{930CBA52-9D6F-47EC-8F8B-936AEB3760B0}" srcOrd="0" destOrd="0" presId="urn:microsoft.com/office/officeart/2005/8/layout/orgChart1"/>
    <dgm:cxn modelId="{2429C865-B88C-4888-BDD1-9D54BAF626E8}" type="presParOf" srcId="{B273A78C-F874-4B2D-930D-FF8318DD7F09}" destId="{2787D4C4-3694-4E57-8C77-B683108B526A}" srcOrd="1" destOrd="0" presId="urn:microsoft.com/office/officeart/2005/8/layout/orgChart1"/>
    <dgm:cxn modelId="{5942BB71-DC20-44AB-B578-0D62E57FBEDB}" type="presParOf" srcId="{388A7933-95F4-402C-9482-21A4C90390B1}" destId="{7B7F98E2-B1FF-473E-A4E2-4BA5890F4BAE}" srcOrd="1" destOrd="0" presId="urn:microsoft.com/office/officeart/2005/8/layout/orgChart1"/>
    <dgm:cxn modelId="{BBAB6DD5-3CE6-4B55-8B03-EA7B65853E95}" type="presParOf" srcId="{388A7933-95F4-402C-9482-21A4C90390B1}" destId="{E9DEA834-D5B3-4396-A878-737D5F679110}" srcOrd="2" destOrd="0" presId="urn:microsoft.com/office/officeart/2005/8/layout/orgChart1"/>
    <dgm:cxn modelId="{55CCF4CA-BAC1-4A83-9E90-45AD87FC5923}" type="presParOf" srcId="{1281FAB3-4673-4E95-B2B2-03952B75EE7B}" destId="{04589715-06DF-4E52-B076-91C596FB1C15}" srcOrd="2" destOrd="0" presId="urn:microsoft.com/office/officeart/2005/8/layout/orgChart1"/>
    <dgm:cxn modelId="{209E80D2-DBE0-4EF2-925A-9EBE7B96C38C}" type="presParOf" srcId="{1281FAB3-4673-4E95-B2B2-03952B75EE7B}" destId="{D7BC9ACB-B2E9-49CB-B0AA-947CEB389BE5}" srcOrd="3" destOrd="0" presId="urn:microsoft.com/office/officeart/2005/8/layout/orgChart1"/>
    <dgm:cxn modelId="{8A902F96-B2D6-4144-8D44-99341D825BF8}" type="presParOf" srcId="{D7BC9ACB-B2E9-49CB-B0AA-947CEB389BE5}" destId="{250C880E-BBDC-416A-BAAB-186D7F724948}" srcOrd="0" destOrd="0" presId="urn:microsoft.com/office/officeart/2005/8/layout/orgChart1"/>
    <dgm:cxn modelId="{54A97884-FEC8-4525-96EC-6CBF571C4F17}" type="presParOf" srcId="{250C880E-BBDC-416A-BAAB-186D7F724948}" destId="{483C4537-CA2B-4A83-A101-11AE261AF5A7}" srcOrd="0" destOrd="0" presId="urn:microsoft.com/office/officeart/2005/8/layout/orgChart1"/>
    <dgm:cxn modelId="{B933516F-101F-474A-B5A4-1DAA4762B36A}" type="presParOf" srcId="{250C880E-BBDC-416A-BAAB-186D7F724948}" destId="{106BFAEC-D96D-4762-8593-C2BBC29D8474}" srcOrd="1" destOrd="0" presId="urn:microsoft.com/office/officeart/2005/8/layout/orgChart1"/>
    <dgm:cxn modelId="{765FE859-A794-45EB-B4F6-80025A0A9655}" type="presParOf" srcId="{D7BC9ACB-B2E9-49CB-B0AA-947CEB389BE5}" destId="{78CE95B0-439D-45FA-9CF1-60677DDCF230}" srcOrd="1" destOrd="0" presId="urn:microsoft.com/office/officeart/2005/8/layout/orgChart1"/>
    <dgm:cxn modelId="{F57B870D-2E8C-440F-867D-3A202DD3D96A}" type="presParOf" srcId="{78CE95B0-439D-45FA-9CF1-60677DDCF230}" destId="{C45E0455-1824-4F3B-95E2-C38C76E95DD2}" srcOrd="0" destOrd="0" presId="urn:microsoft.com/office/officeart/2005/8/layout/orgChart1"/>
    <dgm:cxn modelId="{EF15AFB2-F4D5-4CF3-A754-520A5F2C52DA}" type="presParOf" srcId="{78CE95B0-439D-45FA-9CF1-60677DDCF230}" destId="{37BE8EED-2CA0-4A18-9F26-0FE90EE94DFD}" srcOrd="1" destOrd="0" presId="urn:microsoft.com/office/officeart/2005/8/layout/orgChart1"/>
    <dgm:cxn modelId="{93B40A61-4ED8-4434-85B6-7D419908DF22}" type="presParOf" srcId="{37BE8EED-2CA0-4A18-9F26-0FE90EE94DFD}" destId="{337E2A91-B9C5-4A49-B44B-C071869DEDE9}" srcOrd="0" destOrd="0" presId="urn:microsoft.com/office/officeart/2005/8/layout/orgChart1"/>
    <dgm:cxn modelId="{E1BC002C-9F16-415C-92F9-B68B51087D96}" type="presParOf" srcId="{337E2A91-B9C5-4A49-B44B-C071869DEDE9}" destId="{F5A232CE-EE26-414F-B0B4-36AAF279CF5A}" srcOrd="0" destOrd="0" presId="urn:microsoft.com/office/officeart/2005/8/layout/orgChart1"/>
    <dgm:cxn modelId="{816C0EA7-44DC-47B7-A117-310192C23286}" type="presParOf" srcId="{337E2A91-B9C5-4A49-B44B-C071869DEDE9}" destId="{C600E2E7-FD6A-49BD-A536-1C5CED6F3D48}" srcOrd="1" destOrd="0" presId="urn:microsoft.com/office/officeart/2005/8/layout/orgChart1"/>
    <dgm:cxn modelId="{CD583A07-B459-4551-A2BD-3AC47CC4403E}" type="presParOf" srcId="{37BE8EED-2CA0-4A18-9F26-0FE90EE94DFD}" destId="{F1A2A6FC-DD2D-4D6F-B715-B63D3E617ABE}" srcOrd="1" destOrd="0" presId="urn:microsoft.com/office/officeart/2005/8/layout/orgChart1"/>
    <dgm:cxn modelId="{C9FABA37-A14D-4449-8AC1-3E6ECABEADC9}" type="presParOf" srcId="{37BE8EED-2CA0-4A18-9F26-0FE90EE94DFD}" destId="{77886E7C-E0AB-449E-BC93-93F43192ED50}" srcOrd="2" destOrd="0" presId="urn:microsoft.com/office/officeart/2005/8/layout/orgChart1"/>
    <dgm:cxn modelId="{D492474A-54D8-42E0-9F4C-0546F931BDEF}" type="presParOf" srcId="{78CE95B0-439D-45FA-9CF1-60677DDCF230}" destId="{358FCB38-0128-441B-91A1-F8578617B132}" srcOrd="2" destOrd="0" presId="urn:microsoft.com/office/officeart/2005/8/layout/orgChart1"/>
    <dgm:cxn modelId="{94924829-4ED4-49DA-9D99-F941610B6EA0}" type="presParOf" srcId="{78CE95B0-439D-45FA-9CF1-60677DDCF230}" destId="{C2502587-86FB-4427-84C4-9F3ED5000AE9}" srcOrd="3" destOrd="0" presId="urn:microsoft.com/office/officeart/2005/8/layout/orgChart1"/>
    <dgm:cxn modelId="{67472A28-5DFF-446C-8B4D-558A9BDB2824}" type="presParOf" srcId="{C2502587-86FB-4427-84C4-9F3ED5000AE9}" destId="{9F6684F2-0DDB-4EAF-93B3-15D9BD1E6B10}" srcOrd="0" destOrd="0" presId="urn:microsoft.com/office/officeart/2005/8/layout/orgChart1"/>
    <dgm:cxn modelId="{6B11E176-C534-4740-99BD-0D50130ED586}" type="presParOf" srcId="{9F6684F2-0DDB-4EAF-93B3-15D9BD1E6B10}" destId="{CC7F2C73-FCE5-45F4-BE8F-00D53EBA576D}" srcOrd="0" destOrd="0" presId="urn:microsoft.com/office/officeart/2005/8/layout/orgChart1"/>
    <dgm:cxn modelId="{80683684-5339-42BB-AA6E-4099205CCFC4}" type="presParOf" srcId="{9F6684F2-0DDB-4EAF-93B3-15D9BD1E6B10}" destId="{4F47B852-A550-4462-A78D-3BF9095AEE1E}" srcOrd="1" destOrd="0" presId="urn:microsoft.com/office/officeart/2005/8/layout/orgChart1"/>
    <dgm:cxn modelId="{40A8E889-959B-4EA4-A049-1A6E5912044A}" type="presParOf" srcId="{C2502587-86FB-4427-84C4-9F3ED5000AE9}" destId="{CF00626B-1D1E-4EBF-871F-D0756366F3B3}" srcOrd="1" destOrd="0" presId="urn:microsoft.com/office/officeart/2005/8/layout/orgChart1"/>
    <dgm:cxn modelId="{08AF441C-7EA3-4E0A-AF1E-272641964031}" type="presParOf" srcId="{C2502587-86FB-4427-84C4-9F3ED5000AE9}" destId="{0C234D15-61DF-49CB-833D-E517A36E1435}" srcOrd="2" destOrd="0" presId="urn:microsoft.com/office/officeart/2005/8/layout/orgChart1"/>
    <dgm:cxn modelId="{3FB117AC-03C3-4F9B-8471-D7266FE7564A}" type="presParOf" srcId="{D7BC9ACB-B2E9-49CB-B0AA-947CEB389BE5}" destId="{7EFE2CF9-4518-424E-B0FC-F0002E2575FD}" srcOrd="2" destOrd="0" presId="urn:microsoft.com/office/officeart/2005/8/layout/orgChart1"/>
    <dgm:cxn modelId="{8D4C4D09-3A0B-4456-A76A-A2ED32DFA8FF}" type="presParOf" srcId="{1281FAB3-4673-4E95-B2B2-03952B75EE7B}" destId="{5610C382-B56C-4586-8F1D-95D8EA1039FC}" srcOrd="4" destOrd="0" presId="urn:microsoft.com/office/officeart/2005/8/layout/orgChart1"/>
    <dgm:cxn modelId="{C2FFD29C-8DBA-4C7C-B4FC-44830A7F520E}" type="presParOf" srcId="{1281FAB3-4673-4E95-B2B2-03952B75EE7B}" destId="{0D4A67EA-A731-48DC-BBF1-8E916D2D6510}" srcOrd="5" destOrd="0" presId="urn:microsoft.com/office/officeart/2005/8/layout/orgChart1"/>
    <dgm:cxn modelId="{4DE12A7E-1CBD-4403-B579-C9D185174CEF}" type="presParOf" srcId="{0D4A67EA-A731-48DC-BBF1-8E916D2D6510}" destId="{6F16DE54-9547-4C26-AA58-E56FF9664966}" srcOrd="0" destOrd="0" presId="urn:microsoft.com/office/officeart/2005/8/layout/orgChart1"/>
    <dgm:cxn modelId="{471154FA-891A-4A3C-ABBF-16180181F6AB}" type="presParOf" srcId="{6F16DE54-9547-4C26-AA58-E56FF9664966}" destId="{81D7ABDC-7226-47DC-8BF0-08CAD9F0E7AC}" srcOrd="0" destOrd="0" presId="urn:microsoft.com/office/officeart/2005/8/layout/orgChart1"/>
    <dgm:cxn modelId="{3072126E-C815-4D7F-90CB-0729F8A0F67C}" type="presParOf" srcId="{6F16DE54-9547-4C26-AA58-E56FF9664966}" destId="{CBE2BB1B-1F04-4D6B-9F07-AD55175885EA}" srcOrd="1" destOrd="0" presId="urn:microsoft.com/office/officeart/2005/8/layout/orgChart1"/>
    <dgm:cxn modelId="{F5E208C5-9203-4C64-B872-55007C25506F}" type="presParOf" srcId="{0D4A67EA-A731-48DC-BBF1-8E916D2D6510}" destId="{B3469D98-6A93-4879-8296-F8145259ED73}" srcOrd="1" destOrd="0" presId="urn:microsoft.com/office/officeart/2005/8/layout/orgChart1"/>
    <dgm:cxn modelId="{1DD7247E-30DA-4677-9C0E-30A93EA0B0BD}" type="presParOf" srcId="{0D4A67EA-A731-48DC-BBF1-8E916D2D6510}" destId="{95443B12-04AC-46E1-89DE-9EA7E3211EF0}" srcOrd="2" destOrd="0" presId="urn:microsoft.com/office/officeart/2005/8/layout/orgChart1"/>
    <dgm:cxn modelId="{D2001D20-7301-4ABA-8183-7A49E8AD294F}" type="presParOf" srcId="{D43ADCBC-F34B-4A31-88D2-C1D553CCE9D6}" destId="{CC40DB1D-29E6-473F-8743-785C4FE91BD7}"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10C382-B56C-4586-8F1D-95D8EA1039FC}">
      <dsp:nvSpPr>
        <dsp:cNvPr id="0" name=""/>
        <dsp:cNvSpPr/>
      </dsp:nvSpPr>
      <dsp:spPr>
        <a:xfrm>
          <a:off x="4266427" y="413668"/>
          <a:ext cx="3119205" cy="374718"/>
        </a:xfrm>
        <a:custGeom>
          <a:avLst/>
          <a:gdLst/>
          <a:ahLst/>
          <a:cxnLst/>
          <a:rect l="0" t="0" r="0" b="0"/>
          <a:pathLst>
            <a:path>
              <a:moveTo>
                <a:pt x="0" y="0"/>
              </a:moveTo>
              <a:lnTo>
                <a:pt x="0" y="94390"/>
              </a:lnTo>
              <a:lnTo>
                <a:pt x="3119205" y="94390"/>
              </a:lnTo>
              <a:lnTo>
                <a:pt x="3119205" y="374718"/>
              </a:lnTo>
            </a:path>
          </a:pathLst>
        </a:custGeom>
        <a:noFill/>
        <a:ln w="38100" cap="flat" cmpd="sng" algn="ctr">
          <a:solidFill>
            <a:schemeClr val="dk1"/>
          </a:solidFill>
          <a:prstDash val="solid"/>
        </a:ln>
        <a:effectLst>
          <a:outerShdw blurRad="40000" dist="23000" dir="5400000" rotWithShape="0">
            <a:srgbClr val="000000">
              <a:alpha val="35000"/>
            </a:srgbClr>
          </a:outerShdw>
        </a:effectLst>
      </dsp:spPr>
      <dsp:style>
        <a:lnRef idx="3">
          <a:schemeClr val="dk1"/>
        </a:lnRef>
        <a:fillRef idx="0">
          <a:schemeClr val="dk1"/>
        </a:fillRef>
        <a:effectRef idx="2">
          <a:schemeClr val="dk1"/>
        </a:effectRef>
        <a:fontRef idx="minor">
          <a:schemeClr val="tx1"/>
        </a:fontRef>
      </dsp:style>
    </dsp:sp>
    <dsp:sp modelId="{358FCB38-0128-441B-91A1-F8578617B132}">
      <dsp:nvSpPr>
        <dsp:cNvPr id="0" name=""/>
        <dsp:cNvSpPr/>
      </dsp:nvSpPr>
      <dsp:spPr>
        <a:xfrm>
          <a:off x="3364132" y="1348976"/>
          <a:ext cx="903643" cy="222179"/>
        </a:xfrm>
        <a:custGeom>
          <a:avLst/>
          <a:gdLst/>
          <a:ahLst/>
          <a:cxnLst/>
          <a:rect l="0" t="0" r="0" b="0"/>
          <a:pathLst>
            <a:path>
              <a:moveTo>
                <a:pt x="903643" y="0"/>
              </a:moveTo>
              <a:lnTo>
                <a:pt x="0" y="0"/>
              </a:lnTo>
              <a:lnTo>
                <a:pt x="0" y="222179"/>
              </a:lnTo>
            </a:path>
          </a:pathLst>
        </a:custGeom>
        <a:noFill/>
        <a:ln w="38100" cap="flat" cmpd="sng" algn="ctr">
          <a:solidFill>
            <a:schemeClr val="dk1"/>
          </a:solidFill>
          <a:prstDash val="solid"/>
        </a:ln>
        <a:effectLst>
          <a:outerShdw blurRad="40000" dist="23000" dir="5400000" rotWithShape="0">
            <a:srgbClr val="000000">
              <a:alpha val="35000"/>
            </a:srgbClr>
          </a:outerShdw>
        </a:effectLst>
      </dsp:spPr>
      <dsp:style>
        <a:lnRef idx="3">
          <a:schemeClr val="dk1"/>
        </a:lnRef>
        <a:fillRef idx="0">
          <a:schemeClr val="dk1"/>
        </a:fillRef>
        <a:effectRef idx="2">
          <a:schemeClr val="dk1"/>
        </a:effectRef>
        <a:fontRef idx="minor">
          <a:schemeClr val="tx1"/>
        </a:fontRef>
      </dsp:style>
    </dsp:sp>
    <dsp:sp modelId="{C45E0455-1824-4F3B-95E2-C38C76E95DD2}">
      <dsp:nvSpPr>
        <dsp:cNvPr id="0" name=""/>
        <dsp:cNvSpPr/>
      </dsp:nvSpPr>
      <dsp:spPr>
        <a:xfrm>
          <a:off x="4267776" y="1348976"/>
          <a:ext cx="951473" cy="225597"/>
        </a:xfrm>
        <a:custGeom>
          <a:avLst/>
          <a:gdLst/>
          <a:ahLst/>
          <a:cxnLst/>
          <a:rect l="0" t="0" r="0" b="0"/>
          <a:pathLst>
            <a:path>
              <a:moveTo>
                <a:pt x="0" y="0"/>
              </a:moveTo>
              <a:lnTo>
                <a:pt x="951473" y="0"/>
              </a:lnTo>
              <a:lnTo>
                <a:pt x="951473" y="225597"/>
              </a:lnTo>
            </a:path>
          </a:pathLst>
        </a:custGeom>
        <a:noFill/>
        <a:ln w="38100" cap="flat" cmpd="sng" algn="ctr">
          <a:solidFill>
            <a:schemeClr val="dk1"/>
          </a:solidFill>
          <a:prstDash val="solid"/>
        </a:ln>
        <a:effectLst>
          <a:outerShdw blurRad="40000" dist="23000" dir="5400000" rotWithShape="0">
            <a:srgbClr val="000000">
              <a:alpha val="35000"/>
            </a:srgbClr>
          </a:outerShdw>
        </a:effectLst>
      </dsp:spPr>
      <dsp:style>
        <a:lnRef idx="3">
          <a:schemeClr val="dk1"/>
        </a:lnRef>
        <a:fillRef idx="0">
          <a:schemeClr val="dk1"/>
        </a:fillRef>
        <a:effectRef idx="2">
          <a:schemeClr val="dk1"/>
        </a:effectRef>
        <a:fontRef idx="minor">
          <a:schemeClr val="tx1"/>
        </a:fontRef>
      </dsp:style>
    </dsp:sp>
    <dsp:sp modelId="{04589715-06DF-4E52-B076-91C596FB1C15}">
      <dsp:nvSpPr>
        <dsp:cNvPr id="0" name=""/>
        <dsp:cNvSpPr/>
      </dsp:nvSpPr>
      <dsp:spPr>
        <a:xfrm>
          <a:off x="4220707" y="413668"/>
          <a:ext cx="91440" cy="374718"/>
        </a:xfrm>
        <a:custGeom>
          <a:avLst/>
          <a:gdLst/>
          <a:ahLst/>
          <a:cxnLst/>
          <a:rect l="0" t="0" r="0" b="0"/>
          <a:pathLst>
            <a:path>
              <a:moveTo>
                <a:pt x="45720" y="0"/>
              </a:moveTo>
              <a:lnTo>
                <a:pt x="45720" y="94390"/>
              </a:lnTo>
              <a:lnTo>
                <a:pt x="47068" y="94390"/>
              </a:lnTo>
              <a:lnTo>
                <a:pt x="47068" y="374718"/>
              </a:lnTo>
            </a:path>
          </a:pathLst>
        </a:custGeom>
        <a:noFill/>
        <a:ln w="38100" cap="flat" cmpd="sng" algn="ctr">
          <a:solidFill>
            <a:schemeClr val="dk1"/>
          </a:solidFill>
          <a:prstDash val="solid"/>
        </a:ln>
        <a:effectLst>
          <a:outerShdw blurRad="40000" dist="23000" dir="5400000" rotWithShape="0">
            <a:srgbClr val="000000">
              <a:alpha val="35000"/>
            </a:srgbClr>
          </a:outerShdw>
        </a:effectLst>
      </dsp:spPr>
      <dsp:style>
        <a:lnRef idx="3">
          <a:schemeClr val="dk1"/>
        </a:lnRef>
        <a:fillRef idx="0">
          <a:schemeClr val="dk1"/>
        </a:fillRef>
        <a:effectRef idx="2">
          <a:schemeClr val="dk1"/>
        </a:effectRef>
        <a:fontRef idx="minor">
          <a:schemeClr val="tx1"/>
        </a:fontRef>
      </dsp:style>
    </dsp:sp>
    <dsp:sp modelId="{5DFB5349-D3D9-4449-94E8-6F042B7E4FAE}">
      <dsp:nvSpPr>
        <dsp:cNvPr id="0" name=""/>
        <dsp:cNvSpPr/>
      </dsp:nvSpPr>
      <dsp:spPr>
        <a:xfrm>
          <a:off x="1182984" y="413668"/>
          <a:ext cx="3083443" cy="371287"/>
        </a:xfrm>
        <a:custGeom>
          <a:avLst/>
          <a:gdLst/>
          <a:ahLst/>
          <a:cxnLst/>
          <a:rect l="0" t="0" r="0" b="0"/>
          <a:pathLst>
            <a:path>
              <a:moveTo>
                <a:pt x="3083443" y="0"/>
              </a:moveTo>
              <a:lnTo>
                <a:pt x="3083443" y="90959"/>
              </a:lnTo>
              <a:lnTo>
                <a:pt x="0" y="90959"/>
              </a:lnTo>
              <a:lnTo>
                <a:pt x="0" y="371287"/>
              </a:lnTo>
            </a:path>
          </a:pathLst>
        </a:custGeom>
        <a:noFill/>
        <a:ln w="38100" cap="flat" cmpd="sng" algn="ctr">
          <a:solidFill>
            <a:schemeClr val="dk1"/>
          </a:solidFill>
          <a:prstDash val="solid"/>
        </a:ln>
        <a:effectLst>
          <a:outerShdw blurRad="40000" dist="23000" dir="5400000" rotWithShape="0">
            <a:srgbClr val="000000">
              <a:alpha val="35000"/>
            </a:srgbClr>
          </a:outerShdw>
        </a:effectLst>
      </dsp:spPr>
      <dsp:style>
        <a:lnRef idx="3">
          <a:schemeClr val="dk1"/>
        </a:lnRef>
        <a:fillRef idx="0">
          <a:schemeClr val="dk1"/>
        </a:fillRef>
        <a:effectRef idx="2">
          <a:schemeClr val="dk1"/>
        </a:effectRef>
        <a:fontRef idx="minor">
          <a:schemeClr val="tx1"/>
        </a:fontRef>
      </dsp:style>
    </dsp:sp>
    <dsp:sp modelId="{BFB84616-AAD5-4A76-9662-B02EA33AD65C}">
      <dsp:nvSpPr>
        <dsp:cNvPr id="0" name=""/>
        <dsp:cNvSpPr/>
      </dsp:nvSpPr>
      <dsp:spPr>
        <a:xfrm>
          <a:off x="3288430" y="18352"/>
          <a:ext cx="1955995" cy="395315"/>
        </a:xfrm>
        <a:prstGeom prst="rect">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accent1"/>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3 Components</a:t>
          </a:r>
        </a:p>
      </dsp:txBody>
      <dsp:txXfrm>
        <a:off x="3288430" y="18352"/>
        <a:ext cx="1955995" cy="395315"/>
      </dsp:txXfrm>
    </dsp:sp>
    <dsp:sp modelId="{930CBA52-9D6F-47EC-8F8B-936AEB3760B0}">
      <dsp:nvSpPr>
        <dsp:cNvPr id="0" name=""/>
        <dsp:cNvSpPr/>
      </dsp:nvSpPr>
      <dsp:spPr>
        <a:xfrm>
          <a:off x="0" y="784956"/>
          <a:ext cx="2365968" cy="585858"/>
        </a:xfrm>
        <a:prstGeom prst="rect">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1. Vehicle</a:t>
          </a:r>
        </a:p>
        <a:p>
          <a:pPr marL="0" lvl="0" indent="0" algn="ctr" defTabSz="622300">
            <a:lnSpc>
              <a:spcPct val="90000"/>
            </a:lnSpc>
            <a:spcBef>
              <a:spcPct val="0"/>
            </a:spcBef>
            <a:spcAft>
              <a:spcPct val="35000"/>
            </a:spcAft>
            <a:buNone/>
          </a:pPr>
          <a:r>
            <a:rPr lang="en-US" sz="1400" kern="1200" dirty="0"/>
            <a:t>(Spider </a:t>
          </a:r>
          <a:r>
            <a:rPr lang="en-US" sz="1400" kern="1200" dirty="0" err="1"/>
            <a:t>SprayTrac</a:t>
          </a:r>
          <a:r>
            <a:rPr lang="en-US" sz="1400" kern="1200" dirty="0"/>
            <a:t>)</a:t>
          </a:r>
        </a:p>
      </dsp:txBody>
      <dsp:txXfrm>
        <a:off x="0" y="784956"/>
        <a:ext cx="2365968" cy="585858"/>
      </dsp:txXfrm>
    </dsp:sp>
    <dsp:sp modelId="{483C4537-CA2B-4A83-A101-11AE261AF5A7}">
      <dsp:nvSpPr>
        <dsp:cNvPr id="0" name=""/>
        <dsp:cNvSpPr/>
      </dsp:nvSpPr>
      <dsp:spPr>
        <a:xfrm>
          <a:off x="2932880" y="788386"/>
          <a:ext cx="2669790" cy="560589"/>
        </a:xfrm>
        <a:prstGeom prst="rect">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2. Electrical Conductivity Sensor</a:t>
          </a:r>
        </a:p>
      </dsp:txBody>
      <dsp:txXfrm>
        <a:off x="2932880" y="788386"/>
        <a:ext cx="2669790" cy="560589"/>
      </dsp:txXfrm>
    </dsp:sp>
    <dsp:sp modelId="{F5A232CE-EE26-414F-B0B4-36AAF279CF5A}">
      <dsp:nvSpPr>
        <dsp:cNvPr id="0" name=""/>
        <dsp:cNvSpPr/>
      </dsp:nvSpPr>
      <dsp:spPr>
        <a:xfrm>
          <a:off x="4324095" y="1574573"/>
          <a:ext cx="1790308" cy="783423"/>
        </a:xfrm>
        <a:prstGeom prst="rect">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GPS System</a:t>
          </a:r>
        </a:p>
        <a:p>
          <a:pPr marL="0" lvl="0" indent="0" algn="ctr" defTabSz="622300">
            <a:lnSpc>
              <a:spcPct val="90000"/>
            </a:lnSpc>
            <a:spcBef>
              <a:spcPct val="0"/>
            </a:spcBef>
            <a:spcAft>
              <a:spcPct val="35000"/>
            </a:spcAft>
            <a:buNone/>
          </a:pPr>
          <a:r>
            <a:rPr lang="en-US" sz="1400" kern="1200" dirty="0"/>
            <a:t>(Trimble Pathfinder)</a:t>
          </a:r>
        </a:p>
        <a:p>
          <a:pPr marL="0" lvl="0" indent="0" algn="ctr" defTabSz="622300">
            <a:lnSpc>
              <a:spcPct val="90000"/>
            </a:lnSpc>
            <a:spcBef>
              <a:spcPct val="0"/>
            </a:spcBef>
            <a:spcAft>
              <a:spcPct val="35000"/>
            </a:spcAft>
            <a:buNone/>
          </a:pPr>
          <a:endParaRPr lang="en-US" sz="1400" kern="1200" dirty="0"/>
        </a:p>
      </dsp:txBody>
      <dsp:txXfrm>
        <a:off x="4324095" y="1574573"/>
        <a:ext cx="1790308" cy="783423"/>
      </dsp:txXfrm>
    </dsp:sp>
    <dsp:sp modelId="{CC7F2C73-FCE5-45F4-BE8F-00D53EBA576D}">
      <dsp:nvSpPr>
        <dsp:cNvPr id="0" name=""/>
        <dsp:cNvSpPr/>
      </dsp:nvSpPr>
      <dsp:spPr>
        <a:xfrm>
          <a:off x="2481646" y="1571156"/>
          <a:ext cx="1764971" cy="783423"/>
        </a:xfrm>
        <a:prstGeom prst="rect">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EM S</a:t>
          </a:r>
          <a:r>
            <a:rPr lang="en-US" sz="1400" i="0" kern="1200" dirty="0"/>
            <a:t>ensor</a:t>
          </a:r>
        </a:p>
        <a:p>
          <a:pPr marL="0" lvl="0" indent="0" algn="ctr" defTabSz="622300">
            <a:lnSpc>
              <a:spcPct val="90000"/>
            </a:lnSpc>
            <a:spcBef>
              <a:spcPct val="0"/>
            </a:spcBef>
            <a:spcAft>
              <a:spcPct val="35000"/>
            </a:spcAft>
            <a:buNone/>
          </a:pPr>
          <a:r>
            <a:rPr lang="en-US" sz="1100" kern="1200" dirty="0"/>
            <a:t>(</a:t>
          </a:r>
          <a:r>
            <a:rPr lang="en-US" sz="1100" kern="1200" dirty="0" err="1"/>
            <a:t>Geonics</a:t>
          </a:r>
          <a:r>
            <a:rPr lang="en-US" sz="1100" kern="1200" dirty="0"/>
            <a:t> EM-38DD </a:t>
          </a:r>
        </a:p>
        <a:p>
          <a:pPr marL="0" lvl="0" indent="0" algn="ctr" defTabSz="622300">
            <a:lnSpc>
              <a:spcPct val="90000"/>
            </a:lnSpc>
            <a:spcBef>
              <a:spcPct val="0"/>
            </a:spcBef>
            <a:spcAft>
              <a:spcPct val="35000"/>
            </a:spcAft>
            <a:buNone/>
          </a:pPr>
          <a:r>
            <a:rPr lang="en-US" sz="1100" kern="1200" dirty="0"/>
            <a:t>(Dual Dipole) / </a:t>
          </a:r>
          <a:r>
            <a:rPr lang="en-US" sz="1100" kern="1200" dirty="0" err="1"/>
            <a:t>Dualem</a:t>
          </a:r>
          <a:r>
            <a:rPr lang="en-US" sz="1100" kern="1200" dirty="0"/>
            <a:t> DualEM-2)</a:t>
          </a:r>
        </a:p>
      </dsp:txBody>
      <dsp:txXfrm>
        <a:off x="2481646" y="1571156"/>
        <a:ext cx="1764971" cy="783423"/>
      </dsp:txXfrm>
    </dsp:sp>
    <dsp:sp modelId="{81D7ABDC-7226-47DC-8BF0-08CAD9F0E7AC}">
      <dsp:nvSpPr>
        <dsp:cNvPr id="0" name=""/>
        <dsp:cNvSpPr/>
      </dsp:nvSpPr>
      <dsp:spPr>
        <a:xfrm>
          <a:off x="6160666" y="788386"/>
          <a:ext cx="2449933" cy="576567"/>
        </a:xfrm>
        <a:prstGeom prst="rect">
          <a:avLst/>
        </a:prstGeom>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dsp:spPr>
      <dsp:style>
        <a:lnRef idx="1">
          <a:schemeClr val="dk1"/>
        </a:lnRef>
        <a:fillRef idx="2">
          <a:schemeClr val="dk1"/>
        </a:fillRef>
        <a:effectRef idx="1">
          <a:schemeClr val="dk1"/>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3. Signal Processing Software</a:t>
          </a:r>
        </a:p>
        <a:p>
          <a:pPr marL="0" lvl="0" indent="0" algn="ctr" defTabSz="622300">
            <a:lnSpc>
              <a:spcPct val="90000"/>
            </a:lnSpc>
            <a:spcBef>
              <a:spcPct val="0"/>
            </a:spcBef>
            <a:spcAft>
              <a:spcPct val="35000"/>
            </a:spcAft>
            <a:buNone/>
          </a:pPr>
          <a:r>
            <a:rPr lang="en-US" sz="1400" kern="1200" dirty="0"/>
            <a:t>(ESAP)</a:t>
          </a:r>
        </a:p>
      </dsp:txBody>
      <dsp:txXfrm>
        <a:off x="6160666" y="788386"/>
        <a:ext cx="2449933" cy="576567"/>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jpeg>
</file>

<file path=ppt/media/image43.jpeg>
</file>

<file path=ppt/media/image44.jpeg>
</file>

<file path=ppt/media/image45.jpeg>
</file>

<file path=ppt/media/image46.jpeg>
</file>

<file path=ppt/media/image47.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1286B88-DDD9-4FFE-8BF6-41519B187E99}" type="datetimeFigureOut">
              <a:rPr lang="en-US" smtClean="0"/>
              <a:pPr/>
              <a:t>5/9/2018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20EC645-1B0F-49BD-95C4-95AEE98AEA7F}"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89250E9-1D2B-43BE-96AA-5867276E8ECA}" type="slidenum">
              <a:rPr lang="en-US"/>
              <a:pPr/>
              <a:t>1</a:t>
            </a:fld>
            <a:endParaRPr lang="en-US" dirty="0"/>
          </a:p>
        </p:txBody>
      </p:sp>
      <p:sp>
        <p:nvSpPr>
          <p:cNvPr id="512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12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835B4E3-13EF-4C8E-99BC-399461323F06}" type="slidenum">
              <a:rPr lang="en-US"/>
              <a:pPr/>
              <a:t>11</a:t>
            </a:fld>
            <a:endParaRPr lang="en-US"/>
          </a:p>
        </p:txBody>
      </p:sp>
      <p:sp>
        <p:nvSpPr>
          <p:cNvPr id="1331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1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9CBDE4-60C2-4424-AC3C-D17971530D8D}" type="slidenum">
              <a:rPr lang="en-US"/>
              <a:pPr/>
              <a:t>12</a:t>
            </a:fld>
            <a:endParaRPr lang="en-US"/>
          </a:p>
        </p:txBody>
      </p:sp>
      <p:sp>
        <p:nvSpPr>
          <p:cNvPr id="1536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536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1CE2BF6-3F65-4A70-9BCF-63F628C42D9A}" type="slidenum">
              <a:rPr lang="en-US"/>
              <a:pPr/>
              <a:t>13</a:t>
            </a:fld>
            <a:endParaRPr lang="en-US"/>
          </a:p>
        </p:txBody>
      </p:sp>
      <p:sp>
        <p:nvSpPr>
          <p:cNvPr id="1741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741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E5E71F2-DB1B-4DAF-B5A1-1B3A87E42AA4}" type="slidenum">
              <a:rPr lang="en-US"/>
              <a:pPr/>
              <a:t>14</a:t>
            </a:fld>
            <a:endParaRPr lang="en-US"/>
          </a:p>
        </p:txBody>
      </p:sp>
      <p:sp>
        <p:nvSpPr>
          <p:cNvPr id="1945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945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110E25-8B51-4A52-A11A-272BFF96FBF4}" type="slidenum">
              <a:rPr lang="en-US"/>
              <a:pPr/>
              <a:t>15</a:t>
            </a:fld>
            <a:endParaRPr lang="en-US"/>
          </a:p>
        </p:txBody>
      </p:sp>
      <p:sp>
        <p:nvSpPr>
          <p:cNvPr id="2150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150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B124B2B-8B8B-44FD-AC10-AB4C3EEC9285}" type="slidenum">
              <a:rPr lang="en-US"/>
              <a:pPr/>
              <a:t>16</a:t>
            </a:fld>
            <a:endParaRPr lang="en-US"/>
          </a:p>
        </p:txBody>
      </p:sp>
      <p:sp>
        <p:nvSpPr>
          <p:cNvPr id="2355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355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A205CC0-B37B-4A45-B7C7-CCE920767F8F}" type="slidenum">
              <a:rPr lang="en-US"/>
              <a:pPr/>
              <a:t>17</a:t>
            </a:fld>
            <a:endParaRPr lang="en-US"/>
          </a:p>
        </p:txBody>
      </p:sp>
      <p:sp>
        <p:nvSpPr>
          <p:cNvPr id="256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56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4B10906-45AA-42F9-AF49-C6D956BA3738}" type="slidenum">
              <a:rPr lang="en-US"/>
              <a:pPr/>
              <a:t>18</a:t>
            </a:fld>
            <a:endParaRPr lang="en-US"/>
          </a:p>
        </p:txBody>
      </p:sp>
      <p:sp>
        <p:nvSpPr>
          <p:cNvPr id="2765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765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9DD8FD-8A2D-45C8-9F9B-82FA48494291}" type="slidenum">
              <a:rPr lang="en-US"/>
              <a:pPr/>
              <a:t>19</a:t>
            </a:fld>
            <a:endParaRPr lang="en-US"/>
          </a:p>
        </p:txBody>
      </p:sp>
      <p:sp>
        <p:nvSpPr>
          <p:cNvPr id="2969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969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A4D118C-ADDB-40C6-BE1D-5853CF4D8F91}" type="slidenum">
              <a:rPr lang="en-US"/>
              <a:pPr/>
              <a:t>20</a:t>
            </a:fld>
            <a:endParaRPr lang="en-US"/>
          </a:p>
        </p:txBody>
      </p:sp>
      <p:sp>
        <p:nvSpPr>
          <p:cNvPr id="3174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174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338553F-044B-493D-9DB1-A009ACA27C53}" type="slidenum">
              <a:rPr lang="en-US"/>
              <a:pPr/>
              <a:t>2</a:t>
            </a:fld>
            <a:endParaRPr lang="en-US"/>
          </a:p>
        </p:txBody>
      </p:sp>
      <p:sp>
        <p:nvSpPr>
          <p:cNvPr id="717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1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A861BD-585D-4332-8C58-AE7D97F0E08E}" type="slidenum">
              <a:rPr lang="en-US"/>
              <a:pPr/>
              <a:t>21</a:t>
            </a:fld>
            <a:endParaRPr lang="en-US"/>
          </a:p>
        </p:txBody>
      </p:sp>
      <p:sp>
        <p:nvSpPr>
          <p:cNvPr id="3379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379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F169B01-4826-4017-8E6D-E7D418E5FB4A}" type="slidenum">
              <a:rPr lang="en-US"/>
              <a:pPr/>
              <a:t>22</a:t>
            </a:fld>
            <a:endParaRPr lang="en-US"/>
          </a:p>
        </p:txBody>
      </p:sp>
      <p:sp>
        <p:nvSpPr>
          <p:cNvPr id="3584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584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7AE7F53-114E-4962-BDAD-D68C85731A44}" type="slidenum">
              <a:rPr lang="en-US"/>
              <a:pPr/>
              <a:t>23</a:t>
            </a:fld>
            <a:endParaRPr lang="en-US"/>
          </a:p>
        </p:txBody>
      </p:sp>
      <p:sp>
        <p:nvSpPr>
          <p:cNvPr id="3789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789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F0AEEFE-6DB7-46C2-A8BD-E071E6618EAE}" type="slidenum">
              <a:rPr lang="en-US"/>
              <a:pPr/>
              <a:t>24</a:t>
            </a:fld>
            <a:endParaRPr lang="en-US"/>
          </a:p>
        </p:txBody>
      </p:sp>
      <p:sp>
        <p:nvSpPr>
          <p:cNvPr id="3993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993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7A8391-928D-4742-B577-E7511B114C94}" type="slidenum">
              <a:rPr lang="en-US"/>
              <a:pPr/>
              <a:t>25</a:t>
            </a:fld>
            <a:endParaRPr lang="en-US"/>
          </a:p>
        </p:txBody>
      </p:sp>
      <p:sp>
        <p:nvSpPr>
          <p:cNvPr id="4198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4198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3F835F-63AE-4A1B-BE4E-A7EDED997B83}" type="slidenum">
              <a:rPr lang="en-US"/>
              <a:pPr/>
              <a:t>26</a:t>
            </a:fld>
            <a:endParaRPr lang="en-US"/>
          </a:p>
        </p:txBody>
      </p:sp>
      <p:sp>
        <p:nvSpPr>
          <p:cNvPr id="4403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4403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FC4F263-0F89-4D76-8DA3-4B11E8AF8815}" type="slidenum">
              <a:rPr lang="en-US"/>
              <a:pPr/>
              <a:t>27</a:t>
            </a:fld>
            <a:endParaRPr lang="en-US"/>
          </a:p>
        </p:txBody>
      </p:sp>
      <p:sp>
        <p:nvSpPr>
          <p:cNvPr id="4608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4608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F9E09E6-7E45-4D2C-9C5C-529E4988551A}" type="slidenum">
              <a:rPr lang="en-US"/>
              <a:pPr/>
              <a:t>28</a:t>
            </a:fld>
            <a:endParaRPr lang="en-US"/>
          </a:p>
        </p:txBody>
      </p:sp>
      <p:sp>
        <p:nvSpPr>
          <p:cNvPr id="4813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4813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AE6F8C-F2E2-4563-BB16-BB78FE9AC76C}" type="slidenum">
              <a:rPr lang="en-US"/>
              <a:pPr/>
              <a:t>29</a:t>
            </a:fld>
            <a:endParaRPr lang="en-US"/>
          </a:p>
        </p:txBody>
      </p:sp>
      <p:sp>
        <p:nvSpPr>
          <p:cNvPr id="5017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017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2CD931-0999-4E98-8075-38744A972BED}" type="slidenum">
              <a:rPr lang="en-US"/>
              <a:pPr/>
              <a:t>30</a:t>
            </a:fld>
            <a:endParaRPr lang="en-US"/>
          </a:p>
        </p:txBody>
      </p:sp>
      <p:sp>
        <p:nvSpPr>
          <p:cNvPr id="5222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222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338553F-044B-493D-9DB1-A009ACA27C53}" type="slidenum">
              <a:rPr lang="en-US"/>
              <a:pPr/>
              <a:t>3</a:t>
            </a:fld>
            <a:endParaRPr lang="en-US"/>
          </a:p>
        </p:txBody>
      </p:sp>
      <p:sp>
        <p:nvSpPr>
          <p:cNvPr id="717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1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extLst>
      <p:ext uri="{BB962C8B-B14F-4D97-AF65-F5344CB8AC3E}">
        <p14:creationId xmlns:p14="http://schemas.microsoft.com/office/powerpoint/2010/main" val="36344316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4A6570-9814-4D76-A319-A3E4A83BA564}" type="slidenum">
              <a:rPr lang="en-US"/>
              <a:pPr/>
              <a:t>31</a:t>
            </a:fld>
            <a:endParaRPr lang="en-US"/>
          </a:p>
        </p:txBody>
      </p:sp>
      <p:sp>
        <p:nvSpPr>
          <p:cNvPr id="5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D75569-98A5-4D59-BC36-21243636A7FF}" type="slidenum">
              <a:rPr lang="en-US"/>
              <a:pPr/>
              <a:t>32</a:t>
            </a:fld>
            <a:endParaRPr lang="en-US"/>
          </a:p>
        </p:txBody>
      </p:sp>
      <p:sp>
        <p:nvSpPr>
          <p:cNvPr id="5632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632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84785FD-5F99-4E41-A5AE-627A5B772CA4}" type="slidenum">
              <a:rPr lang="en-US"/>
              <a:pPr/>
              <a:t>33</a:t>
            </a:fld>
            <a:endParaRPr lang="en-US"/>
          </a:p>
        </p:txBody>
      </p:sp>
      <p:sp>
        <p:nvSpPr>
          <p:cNvPr id="5837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83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B89E3D6-95C1-4FA0-BAB3-2FFF601AB1F7}" type="slidenum">
              <a:rPr lang="en-US"/>
              <a:pPr/>
              <a:t>34</a:t>
            </a:fld>
            <a:endParaRPr lang="en-US"/>
          </a:p>
        </p:txBody>
      </p:sp>
      <p:sp>
        <p:nvSpPr>
          <p:cNvPr id="6041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041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93A2062-B429-4154-89F1-ADEBF4142EBA}" type="slidenum">
              <a:rPr lang="en-US"/>
              <a:pPr/>
              <a:t>35</a:t>
            </a:fld>
            <a:endParaRPr lang="en-US"/>
          </a:p>
        </p:txBody>
      </p:sp>
      <p:sp>
        <p:nvSpPr>
          <p:cNvPr id="6246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24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B6A8CE-B155-40F3-ACDF-700F86A34E34}" type="slidenum">
              <a:rPr lang="en-US"/>
              <a:pPr/>
              <a:t>36</a:t>
            </a:fld>
            <a:endParaRPr lang="en-US"/>
          </a:p>
        </p:txBody>
      </p:sp>
      <p:sp>
        <p:nvSpPr>
          <p:cNvPr id="6451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F6EC139-08F5-4EFA-9C27-697546DBCB8B}" type="slidenum">
              <a:rPr lang="en-US"/>
              <a:pPr/>
              <a:t>37</a:t>
            </a:fld>
            <a:endParaRPr lang="en-US"/>
          </a:p>
        </p:txBody>
      </p:sp>
      <p:sp>
        <p:nvSpPr>
          <p:cNvPr id="6656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656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9067F51-6AC7-4D92-AF82-D1E8FD4B4DE9}" type="slidenum">
              <a:rPr lang="en-US"/>
              <a:pPr/>
              <a:t>38</a:t>
            </a:fld>
            <a:endParaRPr lang="en-US"/>
          </a:p>
        </p:txBody>
      </p:sp>
      <p:sp>
        <p:nvSpPr>
          <p:cNvPr id="6861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861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D382B2-0298-42C5-BF20-C6959D3B0C90}" type="slidenum">
              <a:rPr lang="en-US"/>
              <a:pPr/>
              <a:t>39</a:t>
            </a:fld>
            <a:endParaRPr lang="en-US"/>
          </a:p>
        </p:txBody>
      </p:sp>
      <p:sp>
        <p:nvSpPr>
          <p:cNvPr id="7065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065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EEF9B36-1AA7-4BEF-B904-70C7C49A2D34}" type="slidenum">
              <a:rPr lang="en-US"/>
              <a:pPr/>
              <a:t>40</a:t>
            </a:fld>
            <a:endParaRPr lang="en-US"/>
          </a:p>
        </p:txBody>
      </p:sp>
      <p:sp>
        <p:nvSpPr>
          <p:cNvPr id="7270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270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338553F-044B-493D-9DB1-A009ACA27C53}" type="slidenum">
              <a:rPr lang="en-US"/>
              <a:pPr/>
              <a:t>4</a:t>
            </a:fld>
            <a:endParaRPr lang="en-US"/>
          </a:p>
        </p:txBody>
      </p:sp>
      <p:sp>
        <p:nvSpPr>
          <p:cNvPr id="717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1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extLst>
      <p:ext uri="{BB962C8B-B14F-4D97-AF65-F5344CB8AC3E}">
        <p14:creationId xmlns:p14="http://schemas.microsoft.com/office/powerpoint/2010/main" val="28863441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2AD9FF-3017-41F7-B606-558ABAAEF90A}" type="slidenum">
              <a:rPr lang="en-US"/>
              <a:pPr/>
              <a:t>41</a:t>
            </a:fld>
            <a:endParaRPr lang="en-US"/>
          </a:p>
        </p:txBody>
      </p:sp>
      <p:sp>
        <p:nvSpPr>
          <p:cNvPr id="7475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475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EFC2460-E79C-4DCE-8835-07D6B00D7343}" type="slidenum">
              <a:rPr lang="en-US"/>
              <a:pPr/>
              <a:t>42</a:t>
            </a:fld>
            <a:endParaRPr lang="en-US"/>
          </a:p>
        </p:txBody>
      </p:sp>
      <p:sp>
        <p:nvSpPr>
          <p:cNvPr id="768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68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2041C56-F0DE-4E21-ADE9-6E3D4E983589}" type="slidenum">
              <a:rPr lang="en-US"/>
              <a:pPr/>
              <a:t>43</a:t>
            </a:fld>
            <a:endParaRPr lang="en-US"/>
          </a:p>
        </p:txBody>
      </p:sp>
      <p:sp>
        <p:nvSpPr>
          <p:cNvPr id="7885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885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67C89D0-8557-40B8-AABC-759BC38356D4}" type="slidenum">
              <a:rPr lang="en-US"/>
              <a:pPr/>
              <a:t>44</a:t>
            </a:fld>
            <a:endParaRPr lang="en-US"/>
          </a:p>
        </p:txBody>
      </p:sp>
      <p:sp>
        <p:nvSpPr>
          <p:cNvPr id="8089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8089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059D74-6297-49BE-AC83-8AEE7CEB60F0}" type="slidenum">
              <a:rPr lang="en-US"/>
              <a:pPr/>
              <a:t>45</a:t>
            </a:fld>
            <a:endParaRPr lang="en-US"/>
          </a:p>
        </p:txBody>
      </p:sp>
      <p:sp>
        <p:nvSpPr>
          <p:cNvPr id="8294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8294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7369FC-EFFB-4661-BAA2-29581E8538BB}" type="slidenum">
              <a:rPr lang="en-US"/>
              <a:pPr/>
              <a:t>46</a:t>
            </a:fld>
            <a:endParaRPr lang="en-US"/>
          </a:p>
        </p:txBody>
      </p:sp>
      <p:sp>
        <p:nvSpPr>
          <p:cNvPr id="8499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8499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448568-0047-443D-923B-0D5E4AAD180C}" type="slidenum">
              <a:rPr lang="en-US"/>
              <a:pPr/>
              <a:t>47</a:t>
            </a:fld>
            <a:endParaRPr lang="en-US" dirty="0"/>
          </a:p>
        </p:txBody>
      </p:sp>
      <p:sp>
        <p:nvSpPr>
          <p:cNvPr id="8704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8704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96FDC27-5511-4892-B87A-A353C10F5448}" type="slidenum">
              <a:rPr lang="en-US"/>
              <a:pPr/>
              <a:t>48</a:t>
            </a:fld>
            <a:endParaRPr lang="en-US" dirty="0"/>
          </a:p>
        </p:txBody>
      </p:sp>
      <p:sp>
        <p:nvSpPr>
          <p:cNvPr id="8909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8909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BD1A5AC-D1C6-4357-A24A-263A1CB77B65}" type="slidenum">
              <a:rPr lang="en-US"/>
              <a:pPr/>
              <a:t>49</a:t>
            </a:fld>
            <a:endParaRPr lang="en-US" dirty="0"/>
          </a:p>
        </p:txBody>
      </p:sp>
      <p:sp>
        <p:nvSpPr>
          <p:cNvPr id="9113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113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2A2E8C4-5D35-4E9A-B6E8-F85482449B1D}" type="slidenum">
              <a:rPr lang="en-US"/>
              <a:pPr/>
              <a:t>50</a:t>
            </a:fld>
            <a:endParaRPr lang="en-US"/>
          </a:p>
        </p:txBody>
      </p:sp>
      <p:sp>
        <p:nvSpPr>
          <p:cNvPr id="9318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318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338553F-044B-493D-9DB1-A009ACA27C53}" type="slidenum">
              <a:rPr lang="en-US"/>
              <a:pPr/>
              <a:t>5</a:t>
            </a:fld>
            <a:endParaRPr lang="en-US"/>
          </a:p>
        </p:txBody>
      </p:sp>
      <p:sp>
        <p:nvSpPr>
          <p:cNvPr id="717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1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extLst>
      <p:ext uri="{BB962C8B-B14F-4D97-AF65-F5344CB8AC3E}">
        <p14:creationId xmlns:p14="http://schemas.microsoft.com/office/powerpoint/2010/main" val="38720409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3F769-565D-4F4D-BFC7-8B4F4B3475C8}" type="slidenum">
              <a:rPr lang="en-US"/>
              <a:pPr/>
              <a:t>7</a:t>
            </a:fld>
            <a:endParaRPr lang="en-US"/>
          </a:p>
        </p:txBody>
      </p:sp>
      <p:sp>
        <p:nvSpPr>
          <p:cNvPr id="512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12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870113-FEAC-4E48-9FE0-5C97DB97D9AF}" type="slidenum">
              <a:rPr lang="en-US"/>
              <a:pPr/>
              <a:t>8</a:t>
            </a:fld>
            <a:endParaRPr lang="en-US"/>
          </a:p>
        </p:txBody>
      </p:sp>
      <p:sp>
        <p:nvSpPr>
          <p:cNvPr id="717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1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ACF003B-E301-44F9-A042-9C3DD825C36B}" type="slidenum">
              <a:rPr lang="en-US"/>
              <a:pPr/>
              <a:t>9</a:t>
            </a:fld>
            <a:endParaRPr lang="en-US"/>
          </a:p>
        </p:txBody>
      </p:sp>
      <p:sp>
        <p:nvSpPr>
          <p:cNvPr id="921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21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DA51C83-1A2C-4405-8DCE-0F792F4ADD1A}" type="slidenum">
              <a:rPr lang="en-US"/>
              <a:pPr/>
              <a:t>10</a:t>
            </a:fld>
            <a:endParaRPr lang="en-US"/>
          </a:p>
        </p:txBody>
      </p:sp>
      <p:sp>
        <p:nvSpPr>
          <p:cNvPr id="1126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12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dgm">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a:t>Click to edit Master title style</a:t>
            </a:r>
          </a:p>
        </p:txBody>
      </p:sp>
      <p:sp>
        <p:nvSpPr>
          <p:cNvPr id="3" name="SmartArt Placeholder 2"/>
          <p:cNvSpPr>
            <a:spLocks noGrp="1"/>
          </p:cNvSpPr>
          <p:nvPr>
            <p:ph type="dgm" idx="1"/>
          </p:nvPr>
        </p:nvSpPr>
        <p:spPr>
          <a:xfrm>
            <a:off x="685800" y="1981200"/>
            <a:ext cx="7772400" cy="4114800"/>
          </a:xfrm>
        </p:spPr>
        <p:txBody>
          <a:bodyPr/>
          <a:lstStyle/>
          <a:p>
            <a:r>
              <a:rPr lang="en-US"/>
              <a:t>Click icon to add SmartArt graphic</a:t>
            </a:r>
          </a:p>
        </p:txBody>
      </p:sp>
      <p:sp>
        <p:nvSpPr>
          <p:cNvPr id="4" name="Date Placeholder 3"/>
          <p:cNvSpPr>
            <a:spLocks noGrp="1"/>
          </p:cNvSpPr>
          <p:nvPr>
            <p:ph type="dt" sz="half" idx="10"/>
          </p:nvPr>
        </p:nvSpPr>
        <p:spPr>
          <a:xfrm>
            <a:off x="685800" y="6248400"/>
            <a:ext cx="1905000" cy="457200"/>
          </a:xfrm>
        </p:spPr>
        <p:txBody>
          <a:bodyPr/>
          <a:lstStyle>
            <a:lvl1pPr>
              <a:defRPr/>
            </a:lvl1pPr>
          </a:lstStyle>
          <a:p>
            <a:endParaRPr lang="en-US"/>
          </a:p>
        </p:txBody>
      </p:sp>
      <p:sp>
        <p:nvSpPr>
          <p:cNvPr id="5" name="Footer Placeholder 4"/>
          <p:cNvSpPr>
            <a:spLocks noGrp="1"/>
          </p:cNvSpPr>
          <p:nvPr>
            <p:ph type="ftr" sz="quarter" idx="11"/>
          </p:nvPr>
        </p:nvSpPr>
        <p:spPr>
          <a:xfrm>
            <a:off x="3124200" y="6248400"/>
            <a:ext cx="2895600" cy="457200"/>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248400"/>
            <a:ext cx="1905000" cy="457200"/>
          </a:xfrm>
        </p:spPr>
        <p:txBody>
          <a:bodyPr/>
          <a:lstStyle>
            <a:lvl1pPr>
              <a:defRPr/>
            </a:lvl1pPr>
          </a:lstStyle>
          <a:p>
            <a:fld id="{0198CE7E-72FC-413B-B5C1-3D4FEB322F05}"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301625" y="228602"/>
            <a:ext cx="8540750" cy="5870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154"/>
          <p:cNvSpPr>
            <a:spLocks noGrp="1" noChangeArrowheads="1"/>
          </p:cNvSpPr>
          <p:nvPr>
            <p:ph type="dt" sz="half" idx="10"/>
          </p:nvPr>
        </p:nvSpPr>
        <p:spPr>
          <a:ln/>
        </p:spPr>
        <p:txBody>
          <a:bodyPr/>
          <a:lstStyle>
            <a:lvl1pPr>
              <a:defRPr/>
            </a:lvl1pPr>
          </a:lstStyle>
          <a:p>
            <a:pPr>
              <a:defRPr/>
            </a:pPr>
            <a:endParaRPr lang="en-US"/>
          </a:p>
        </p:txBody>
      </p:sp>
      <p:sp>
        <p:nvSpPr>
          <p:cNvPr id="4" name="Rectangle 155"/>
          <p:cNvSpPr>
            <a:spLocks noGrp="1" noChangeArrowheads="1"/>
          </p:cNvSpPr>
          <p:nvPr>
            <p:ph type="ftr" sz="quarter" idx="11"/>
          </p:nvPr>
        </p:nvSpPr>
        <p:spPr>
          <a:ln/>
        </p:spPr>
        <p:txBody>
          <a:bodyPr/>
          <a:lstStyle>
            <a:lvl1pPr>
              <a:defRPr/>
            </a:lvl1pPr>
          </a:lstStyle>
          <a:p>
            <a:pPr>
              <a:defRPr/>
            </a:pPr>
            <a:endParaRPr lang="en-US"/>
          </a:p>
        </p:txBody>
      </p:sp>
      <p:sp>
        <p:nvSpPr>
          <p:cNvPr id="5" name="Rectangle 156"/>
          <p:cNvSpPr>
            <a:spLocks noGrp="1" noChangeArrowheads="1"/>
          </p:cNvSpPr>
          <p:nvPr>
            <p:ph type="sldNum" sz="quarter" idx="12"/>
          </p:nvPr>
        </p:nvSpPr>
        <p:spPr>
          <a:ln/>
        </p:spPr>
        <p:txBody>
          <a:bodyPr/>
          <a:lstStyle>
            <a:lvl1pPr>
              <a:defRPr/>
            </a:lvl1pPr>
          </a:lstStyle>
          <a:p>
            <a:pPr>
              <a:defRPr/>
            </a:pPr>
            <a:fld id="{FAD15FB3-0030-45B4-B3A7-BEBB640E14A4}" type="slidenum">
              <a:rPr lang="en-US" smtClean="0"/>
              <a:pPr>
                <a:defRPr/>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3976238-9725-43FE-92BF-82E0506CE23E}" type="datetimeFigureOut">
              <a:rPr lang="en-US" smtClean="0"/>
              <a:pPr/>
              <a:t>5/9/2018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3976238-9725-43FE-92BF-82E0506CE23E}" type="datetimeFigureOut">
              <a:rPr lang="en-US" smtClean="0"/>
              <a:pPr/>
              <a:t>5/9/2018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3976238-9725-43FE-92BF-82E0506CE23E}" type="datetimeFigureOut">
              <a:rPr lang="en-US" smtClean="0"/>
              <a:pPr/>
              <a:t>5/9/2018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976238-9725-43FE-92BF-82E0506CE23E}" type="datetimeFigureOut">
              <a:rPr lang="en-US" smtClean="0"/>
              <a:pPr/>
              <a:t>5/9/2018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976238-9725-43FE-92BF-82E0506CE23E}" type="datetimeFigureOut">
              <a:rPr lang="en-US" smtClean="0"/>
              <a:pPr/>
              <a:t>5/9/2018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976238-9725-43FE-92BF-82E0506CE23E}" type="datetimeFigureOut">
              <a:rPr lang="en-US" smtClean="0"/>
              <a:pPr/>
              <a:t>5/9/2018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dgm">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a:t>Click to edit Master title style</a:t>
            </a:r>
          </a:p>
        </p:txBody>
      </p:sp>
      <p:sp>
        <p:nvSpPr>
          <p:cNvPr id="3" name="SmartArt Placeholder 2"/>
          <p:cNvSpPr>
            <a:spLocks noGrp="1"/>
          </p:cNvSpPr>
          <p:nvPr>
            <p:ph type="dgm" idx="1"/>
          </p:nvPr>
        </p:nvSpPr>
        <p:spPr>
          <a:xfrm>
            <a:off x="685800" y="1981200"/>
            <a:ext cx="7772400" cy="4114800"/>
          </a:xfrm>
        </p:spPr>
        <p:txBody>
          <a:bodyPr/>
          <a:lstStyle/>
          <a:p>
            <a:r>
              <a:rPr lang="en-US"/>
              <a:t>Click icon to add SmartArt graphic</a:t>
            </a:r>
          </a:p>
        </p:txBody>
      </p:sp>
      <p:sp>
        <p:nvSpPr>
          <p:cNvPr id="4" name="Date Placeholder 3"/>
          <p:cNvSpPr>
            <a:spLocks noGrp="1"/>
          </p:cNvSpPr>
          <p:nvPr>
            <p:ph type="dt" sz="half" idx="10"/>
          </p:nvPr>
        </p:nvSpPr>
        <p:spPr>
          <a:xfrm>
            <a:off x="685800" y="6248400"/>
            <a:ext cx="1905000" cy="457200"/>
          </a:xfrm>
        </p:spPr>
        <p:txBody>
          <a:bodyPr/>
          <a:lstStyle>
            <a:lvl1pPr>
              <a:defRPr/>
            </a:lvl1pPr>
          </a:lstStyle>
          <a:p>
            <a:endParaRPr lang="en-US"/>
          </a:p>
        </p:txBody>
      </p:sp>
      <p:sp>
        <p:nvSpPr>
          <p:cNvPr id="5" name="Footer Placeholder 4"/>
          <p:cNvSpPr>
            <a:spLocks noGrp="1"/>
          </p:cNvSpPr>
          <p:nvPr>
            <p:ph type="ftr" sz="quarter" idx="11"/>
          </p:nvPr>
        </p:nvSpPr>
        <p:spPr>
          <a:xfrm>
            <a:off x="3124200" y="6248400"/>
            <a:ext cx="2895600" cy="457200"/>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248400"/>
            <a:ext cx="1905000" cy="457200"/>
          </a:xfrm>
        </p:spPr>
        <p:txBody>
          <a:bodyPr/>
          <a:lstStyle>
            <a:lvl1pPr>
              <a:defRPr/>
            </a:lvl1pPr>
          </a:lstStyle>
          <a:p>
            <a:fld id="{0198CE7E-72FC-413B-B5C1-3D4FEB322F05}" type="slidenum">
              <a:rPr lang="en-US" smtClean="0"/>
              <a:pPr/>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3976238-9725-43FE-92BF-82E0506CE23E}" type="datetimeFigureOut">
              <a:rPr lang="en-US" smtClean="0"/>
              <a:pPr/>
              <a:t>5/9/2018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3976238-9725-43FE-92BF-82E0506CE23E}" type="datetimeFigureOut">
              <a:rPr lang="en-US" smtClean="0"/>
              <a:pPr/>
              <a:t>5/9/2018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3976238-9725-43FE-92BF-82E0506CE23E}" type="datetimeFigureOut">
              <a:rPr lang="en-US" smtClean="0"/>
              <a:pPr/>
              <a:t>5/9/2018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976238-9725-43FE-92BF-82E0506CE23E}" type="datetimeFigureOut">
              <a:rPr lang="en-US" smtClean="0"/>
              <a:pPr/>
              <a:t>5/9/2018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976238-9725-43FE-92BF-82E0506CE23E}" type="datetimeFigureOut">
              <a:rPr lang="en-US" smtClean="0"/>
              <a:pPr/>
              <a:t>5/9/2018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976238-9725-43FE-92BF-82E0506CE23E}" type="datetimeFigureOut">
              <a:rPr lang="en-US" smtClean="0"/>
              <a:pPr/>
              <a:t>5/9/2018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976238-9725-43FE-92BF-82E0506CE23E}" type="datetimeFigureOut">
              <a:rPr lang="en-US" smtClean="0"/>
              <a:pPr/>
              <a:t>5/9/2018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3976238-9725-43FE-92BF-82E0506CE23E}" type="datetimeFigureOut">
              <a:rPr lang="en-US" smtClean="0"/>
              <a:pPr/>
              <a:t>5/9/2018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3976238-9725-43FE-92BF-82E0506CE23E}" type="datetimeFigureOut">
              <a:rPr lang="en-US" smtClean="0"/>
              <a:pPr/>
              <a:t>5/9/2018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3976238-9725-43FE-92BF-82E0506CE23E}" type="datetimeFigureOut">
              <a:rPr lang="en-US" smtClean="0"/>
              <a:pPr/>
              <a:t>5/9/2018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976238-9725-43FE-92BF-82E0506CE23E}" type="datetimeFigureOut">
              <a:rPr lang="en-US" smtClean="0"/>
              <a:pPr/>
              <a:t>5/9/2018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976238-9725-43FE-92BF-82E0506CE23E}" type="datetimeFigureOut">
              <a:rPr lang="en-US" smtClean="0"/>
              <a:pPr/>
              <a:t>5/9/2018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976238-9725-43FE-92BF-82E0506CE23E}" type="datetimeFigureOut">
              <a:rPr lang="en-US" smtClean="0"/>
              <a:pPr/>
              <a:t>5/9/2018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07958-7F05-4ECC-9A46-20C3077B88BD}"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tint val="66000"/>
                <a:satMod val="160000"/>
              </a:schemeClr>
            </a:gs>
            <a:gs pos="100000">
              <a:schemeClr val="accent3"/>
            </a:gs>
          </a:gsLst>
          <a:lin ang="54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976238-9725-43FE-92BF-82E0506CE23E}" type="datetimeFigureOut">
              <a:rPr lang="en-US" smtClean="0"/>
              <a:pPr/>
              <a:t>5/9/2018</a:t>
            </a:fld>
            <a:endParaRPr lang="en-US"/>
          </a:p>
        </p:txBody>
      </p:sp>
      <p:sp>
        <p:nvSpPr>
          <p:cNvPr id="5" name="Footer Placeholder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607958-7F05-4ECC-9A46-20C3077B88BD}"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934" r:id="rId1"/>
    <p:sldLayoutId id="2147483935" r:id="rId2"/>
    <p:sldLayoutId id="2147483936" r:id="rId3"/>
    <p:sldLayoutId id="2147483937" r:id="rId4"/>
    <p:sldLayoutId id="2147483938" r:id="rId5"/>
    <p:sldLayoutId id="2147483939" r:id="rId6"/>
    <p:sldLayoutId id="2147483940" r:id="rId7"/>
    <p:sldLayoutId id="2147483941" r:id="rId8"/>
    <p:sldLayoutId id="2147483942" r:id="rId9"/>
    <p:sldLayoutId id="2147483943" r:id="rId10"/>
    <p:sldLayoutId id="2147483944" r:id="rId11"/>
    <p:sldLayoutId id="2147483945" r:id="rId12"/>
    <p:sldLayoutId id="2147483946" r:id="rId1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tint val="66000"/>
                <a:satMod val="160000"/>
              </a:schemeClr>
            </a:gs>
            <a:gs pos="100000">
              <a:schemeClr val="accent3"/>
            </a:gs>
          </a:gsLst>
          <a:lin ang="54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976238-9725-43FE-92BF-82E0506CE23E}" type="datetimeFigureOut">
              <a:rPr lang="en-US" smtClean="0"/>
              <a:pPr/>
              <a:t>5/9/2018</a:t>
            </a:fld>
            <a:endParaRPr lang="en-US"/>
          </a:p>
        </p:txBody>
      </p:sp>
      <p:sp>
        <p:nvSpPr>
          <p:cNvPr id="5" name="Footer Placeholder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607958-7F05-4ECC-9A46-20C3077B88BD}"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949" r:id="rId1"/>
    <p:sldLayoutId id="2147483950" r:id="rId2"/>
    <p:sldLayoutId id="2147483951" r:id="rId3"/>
    <p:sldLayoutId id="2147483952" r:id="rId4"/>
    <p:sldLayoutId id="2147483953" r:id="rId5"/>
    <p:sldLayoutId id="2147483954" r:id="rId6"/>
    <p:sldLayoutId id="2147483955" r:id="rId7"/>
    <p:sldLayoutId id="2147483956" r:id="rId8"/>
    <p:sldLayoutId id="2147483957" r:id="rId9"/>
    <p:sldLayoutId id="2147483958" r:id="rId10"/>
    <p:sldLayoutId id="2147483959" r:id="rId11"/>
    <p:sldLayoutId id="2147483975"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tint val="66000"/>
                <a:satMod val="160000"/>
              </a:schemeClr>
            </a:gs>
            <a:gs pos="100000">
              <a:schemeClr val="accent3"/>
            </a:gs>
          </a:gsLst>
          <a:lin ang="54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976238-9725-43FE-92BF-82E0506CE23E}" type="datetimeFigureOut">
              <a:rPr lang="en-US" smtClean="0"/>
              <a:pPr/>
              <a:t>5/9/2018</a:t>
            </a:fld>
            <a:endParaRPr lang="en-US"/>
          </a:p>
        </p:txBody>
      </p:sp>
      <p:sp>
        <p:nvSpPr>
          <p:cNvPr id="5" name="Footer Placeholder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607958-7F05-4ECC-9A46-20C3077B88BD}"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964" r:id="rId1"/>
    <p:sldLayoutId id="2147483965" r:id="rId2"/>
    <p:sldLayoutId id="2147483966" r:id="rId3"/>
    <p:sldLayoutId id="2147483967" r:id="rId4"/>
    <p:sldLayoutId id="2147483968" r:id="rId5"/>
    <p:sldLayoutId id="2147483969" r:id="rId6"/>
    <p:sldLayoutId id="2147483970" r:id="rId7"/>
    <p:sldLayoutId id="2147483971" r:id="rId8"/>
    <p:sldLayoutId id="2147483972" r:id="rId9"/>
    <p:sldLayoutId id="2147483973" r:id="rId10"/>
    <p:sldLayoutId id="214748397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27.xml"/><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4.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7.xml"/><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ars.usda.gov/pacific-west-area/riverside-ca/us-salinity-laboratory/docs/esap-model/" TargetMode="External"/><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3" Type="http://schemas.openxmlformats.org/officeDocument/2006/relationships/image" Target="../media/image38.jpeg"/><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0.jpeg"/><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3.jpeg"/><Relationship Id="rId2" Type="http://schemas.openxmlformats.org/officeDocument/2006/relationships/notesSlide" Target="../notesSlides/notesSlide44.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6.jpeg"/><Relationship Id="rId2" Type="http://schemas.openxmlformats.org/officeDocument/2006/relationships/notesSlide" Target="../notesSlides/notesSlide47.xml"/><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diagramLayout" Target="../diagrams/layout1.xml"/><Relationship Id="rId7" Type="http://schemas.openxmlformats.org/officeDocument/2006/relationships/image" Target="../media/image2.jpeg"/><Relationship Id="rId2" Type="http://schemas.openxmlformats.org/officeDocument/2006/relationships/diagramData" Target="../diagrams/data1.xml"/><Relationship Id="rId1" Type="http://schemas.openxmlformats.org/officeDocument/2006/relationships/slideLayout" Target="../slideLayouts/slideLayout25.xml"/><Relationship Id="rId6" Type="http://schemas.microsoft.com/office/2007/relationships/diagramDrawing" Target="../diagrams/drawing1.xml"/><Relationship Id="rId11" Type="http://schemas.openxmlformats.org/officeDocument/2006/relationships/image" Target="../media/image6.jpeg"/><Relationship Id="rId5" Type="http://schemas.openxmlformats.org/officeDocument/2006/relationships/diagramColors" Target="../diagrams/colors1.xml"/><Relationship Id="rId10" Type="http://schemas.openxmlformats.org/officeDocument/2006/relationships/image" Target="../media/image5.png"/><Relationship Id="rId4" Type="http://schemas.openxmlformats.org/officeDocument/2006/relationships/diagramQuickStyle" Target="../diagrams/quickStyle1.xml"/><Relationship Id="rId9"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266700" y="266700"/>
            <a:ext cx="8610600" cy="6324600"/>
          </a:xfrm>
          <a:solidFill>
            <a:schemeClr val="bg1">
              <a:lumMod val="95000"/>
              <a:alpha val="50000"/>
            </a:schemeClr>
          </a:solidFill>
        </p:spPr>
        <p:txBody>
          <a:bodyPr anchor="t" anchorCtr="1">
            <a:normAutofit/>
          </a:bodyPr>
          <a:lstStyle/>
          <a:p>
            <a:r>
              <a:rPr lang="en-US" u="sng" dirty="0">
                <a:solidFill>
                  <a:schemeClr val="accent1"/>
                </a:solidFill>
                <a:effectLst>
                  <a:outerShdw blurRad="38100" dist="38100" dir="2700000" algn="tl">
                    <a:srgbClr val="000000">
                      <a:alpha val="43137"/>
                    </a:srgbClr>
                  </a:outerShdw>
                </a:effectLst>
                <a:latin typeface="Microsoft Sans Serif" pitchFamily="34" charset="0"/>
                <a:cs typeface="Microsoft Sans Serif" pitchFamily="34" charset="0"/>
              </a:rPr>
              <a:t>ESAP Signal Processing Software</a:t>
            </a:r>
            <a:endParaRPr lang="en-US" sz="2800" dirty="0">
              <a:solidFill>
                <a:schemeClr val="accent1"/>
              </a:solidFill>
              <a:latin typeface="Microsoft Sans Serif" pitchFamily="34" charset="0"/>
              <a:cs typeface="Microsoft Sans Serif" pitchFamily="34" charset="0"/>
            </a:endParaRPr>
          </a:p>
        </p:txBody>
      </p:sp>
      <p:pic>
        <p:nvPicPr>
          <p:cNvPr id="4" name="Picture 3" descr="ESAP Main Window"/>
          <p:cNvPicPr>
            <a:picLocks noChangeAspect="1" noChangeArrowheads="1"/>
          </p:cNvPicPr>
          <p:nvPr/>
        </p:nvPicPr>
        <p:blipFill>
          <a:blip r:embed="rId3" cstate="print"/>
          <a:srcRect l="26700" t="29437" r="26625" b="29156"/>
          <a:stretch>
            <a:fillRect/>
          </a:stretch>
        </p:blipFill>
        <p:spPr bwMode="auto">
          <a:xfrm>
            <a:off x="2018945" y="2276850"/>
            <a:ext cx="5106110" cy="3622675"/>
          </a:xfrm>
          <a:prstGeom prst="rect">
            <a:avLst/>
          </a:prstGeom>
          <a:noFill/>
          <a:ln w="38100" cmpd="dbl">
            <a:solidFill>
              <a:schemeClr val="tx1"/>
            </a:solidFill>
            <a:miter lim="800000"/>
            <a:headEnd/>
            <a:tailEnd/>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Editing EM Data in ESAP</a:t>
            </a:r>
          </a:p>
        </p:txBody>
      </p:sp>
      <p:sp>
        <p:nvSpPr>
          <p:cNvPr id="10243" name="Rectangle 3"/>
          <p:cNvSpPr>
            <a:spLocks noGrp="1" noChangeArrowheads="1"/>
          </p:cNvSpPr>
          <p:nvPr>
            <p:ph idx="1"/>
          </p:nvPr>
        </p:nvSpPr>
        <p:spPr>
          <a:xfrm>
            <a:off x="266700" y="1562100"/>
            <a:ext cx="8610600" cy="5029200"/>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2"/>
            </a:pPr>
            <a:r>
              <a:rPr lang="en-US" dirty="0">
                <a:solidFill>
                  <a:schemeClr val="accent1"/>
                </a:solidFill>
                <a:latin typeface="Microsoft Sans Serif" pitchFamily="34" charset="0"/>
                <a:cs typeface="Microsoft Sans Serif" pitchFamily="34" charset="0"/>
              </a:rPr>
              <a:t>Select ESAP Sig-DPA under “Programs” and “Utility Software” menus.  </a:t>
            </a:r>
          </a:p>
        </p:txBody>
      </p:sp>
      <p:pic>
        <p:nvPicPr>
          <p:cNvPr id="10244" name="Picture 4" descr="Selecting SigDPA"/>
          <p:cNvPicPr>
            <a:picLocks noChangeAspect="1" noChangeArrowheads="1"/>
          </p:cNvPicPr>
          <p:nvPr/>
        </p:nvPicPr>
        <p:blipFill>
          <a:blip r:embed="rId3" cstate="print"/>
          <a:srcRect l="25725" t="27657" r="25874" b="28500"/>
          <a:stretch>
            <a:fillRect/>
          </a:stretch>
        </p:blipFill>
        <p:spPr bwMode="auto">
          <a:xfrm>
            <a:off x="4038600" y="2857500"/>
            <a:ext cx="4731836" cy="3428998"/>
          </a:xfrm>
          <a:prstGeom prst="rect">
            <a:avLst/>
          </a:prstGeom>
          <a:noFill/>
        </p:spPr>
      </p:pic>
      <p:pic>
        <p:nvPicPr>
          <p:cNvPr id="10245" name="Picture 5" descr="Selecting SigDPA"/>
          <p:cNvPicPr>
            <a:picLocks noChangeAspect="1" noChangeArrowheads="1"/>
          </p:cNvPicPr>
          <p:nvPr/>
        </p:nvPicPr>
        <p:blipFill>
          <a:blip r:embed="rId3" cstate="print"/>
          <a:srcRect/>
          <a:stretch>
            <a:fillRect/>
          </a:stretch>
        </p:blipFill>
        <p:spPr bwMode="auto">
          <a:xfrm>
            <a:off x="375372" y="3238498"/>
            <a:ext cx="3472728" cy="2779087"/>
          </a:xfrm>
          <a:prstGeom prst="rect">
            <a:avLst/>
          </a:prstGeom>
          <a:noFill/>
        </p:spPr>
      </p:pic>
      <p:sp>
        <p:nvSpPr>
          <p:cNvPr id="10246" name="Line 6"/>
          <p:cNvSpPr>
            <a:spLocks noChangeShapeType="1"/>
          </p:cNvSpPr>
          <p:nvPr/>
        </p:nvSpPr>
        <p:spPr bwMode="auto">
          <a:xfrm flipV="1">
            <a:off x="2953151" y="4038600"/>
            <a:ext cx="1237849" cy="723799"/>
          </a:xfrm>
          <a:prstGeom prst="line">
            <a:avLst/>
          </a:prstGeom>
          <a:noFill/>
          <a:ln w="38100">
            <a:solidFill>
              <a:schemeClr val="accent1"/>
            </a:solidFill>
            <a:round/>
            <a:headEnd/>
            <a:tailEnd/>
          </a:ln>
        </p:spPr>
        <p:txBody>
          <a:bodyPr wrap="none" anchor="ct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Editing EM Data in ESAP</a:t>
            </a:r>
          </a:p>
        </p:txBody>
      </p:sp>
      <p:sp>
        <p:nvSpPr>
          <p:cNvPr id="12291" name="Rectangle 3"/>
          <p:cNvSpPr>
            <a:spLocks noGrp="1" noChangeArrowheads="1"/>
          </p:cNvSpPr>
          <p:nvPr>
            <p:ph idx="1"/>
          </p:nvPr>
        </p:nvSpPr>
        <p:spPr>
          <a:xfrm>
            <a:off x="266700" y="1600201"/>
            <a:ext cx="8610600" cy="49910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3"/>
            </a:pPr>
            <a:r>
              <a:rPr lang="en-US" dirty="0">
                <a:latin typeface="Microsoft Sans Serif" pitchFamily="34" charset="0"/>
                <a:cs typeface="Microsoft Sans Serif" pitchFamily="34" charset="0"/>
              </a:rPr>
              <a:t>Select Import a Trimble/EM-38 Sensor file under the “File” menu.  </a:t>
            </a:r>
          </a:p>
        </p:txBody>
      </p:sp>
      <p:pic>
        <p:nvPicPr>
          <p:cNvPr id="12292" name="Picture 4" descr="Importing Trimble File"/>
          <p:cNvPicPr>
            <a:picLocks noChangeAspect="1" noChangeArrowheads="1"/>
          </p:cNvPicPr>
          <p:nvPr/>
        </p:nvPicPr>
        <p:blipFill>
          <a:blip r:embed="rId3" cstate="print"/>
          <a:srcRect l="22275" t="22406" r="56775" b="50812"/>
          <a:stretch>
            <a:fillRect/>
          </a:stretch>
        </p:blipFill>
        <p:spPr bwMode="auto">
          <a:xfrm>
            <a:off x="5195887" y="2828925"/>
            <a:ext cx="3529013" cy="3609975"/>
          </a:xfrm>
          <a:prstGeom prst="rect">
            <a:avLst/>
          </a:prstGeom>
          <a:noFill/>
        </p:spPr>
      </p:pic>
      <p:pic>
        <p:nvPicPr>
          <p:cNvPr id="12293" name="Picture 5" descr="Importing Trimble File"/>
          <p:cNvPicPr>
            <a:picLocks noChangeAspect="1" noChangeArrowheads="1"/>
          </p:cNvPicPr>
          <p:nvPr/>
        </p:nvPicPr>
        <p:blipFill>
          <a:blip r:embed="rId3" cstate="print"/>
          <a:srcRect/>
          <a:stretch>
            <a:fillRect/>
          </a:stretch>
        </p:blipFill>
        <p:spPr bwMode="auto">
          <a:xfrm>
            <a:off x="395287" y="2828925"/>
            <a:ext cx="4259263" cy="3406775"/>
          </a:xfrm>
          <a:prstGeom prst="rect">
            <a:avLst/>
          </a:prstGeom>
          <a:noFill/>
        </p:spPr>
      </p:pic>
      <p:sp>
        <p:nvSpPr>
          <p:cNvPr id="12294" name="Line 6"/>
          <p:cNvSpPr>
            <a:spLocks noChangeShapeType="1"/>
          </p:cNvSpPr>
          <p:nvPr/>
        </p:nvSpPr>
        <p:spPr bwMode="auto">
          <a:xfrm>
            <a:off x="1995485" y="3895723"/>
            <a:ext cx="3505200" cy="152400"/>
          </a:xfrm>
          <a:prstGeom prst="line">
            <a:avLst/>
          </a:prstGeom>
          <a:noFill/>
          <a:ln w="38100">
            <a:solidFill>
              <a:schemeClr val="accent1"/>
            </a:solidFill>
            <a:round/>
            <a:headEnd/>
            <a:tailEnd/>
          </a:ln>
        </p:spPr>
        <p:txBody>
          <a:bodyPr wrap="none" anchor="ctr"/>
          <a:lstStyle/>
          <a:p>
            <a:endParaRPr lang="en-US"/>
          </a:p>
        </p:txBody>
      </p:sp>
    </p:spTree>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Editing EM Data in ESAP</a:t>
            </a:r>
          </a:p>
        </p:txBody>
      </p:sp>
      <p:sp>
        <p:nvSpPr>
          <p:cNvPr id="14339" name="Rectangle 3"/>
          <p:cNvSpPr>
            <a:spLocks noGrp="1" noChangeArrowheads="1"/>
          </p:cNvSpPr>
          <p:nvPr>
            <p:ph idx="1"/>
          </p:nvPr>
        </p:nvSpPr>
        <p:spPr>
          <a:xfrm>
            <a:off x="266700" y="1562100"/>
            <a:ext cx="8610600" cy="49910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4"/>
            </a:pPr>
            <a:r>
              <a:rPr lang="en-US" dirty="0">
                <a:solidFill>
                  <a:schemeClr val="accent1"/>
                </a:solidFill>
                <a:latin typeface="Microsoft Sans Serif" pitchFamily="34" charset="0"/>
                <a:cs typeface="Microsoft Sans Serif" pitchFamily="34" charset="0"/>
              </a:rPr>
              <a:t>Select file and click on “Import Data” button.  Select desired features and click “OK.”  </a:t>
            </a:r>
          </a:p>
        </p:txBody>
      </p:sp>
      <p:pic>
        <p:nvPicPr>
          <p:cNvPr id="14340" name="Picture 4" descr="Importing Trimble File2"/>
          <p:cNvPicPr>
            <a:picLocks noChangeAspect="1" noChangeArrowheads="1"/>
          </p:cNvPicPr>
          <p:nvPr/>
        </p:nvPicPr>
        <p:blipFill>
          <a:blip r:embed="rId3" cstate="print"/>
          <a:srcRect l="36833" t="29301" r="37485" b="29555"/>
          <a:stretch>
            <a:fillRect/>
          </a:stretch>
        </p:blipFill>
        <p:spPr bwMode="auto">
          <a:xfrm>
            <a:off x="5638800" y="2705100"/>
            <a:ext cx="2933700" cy="3761154"/>
          </a:xfrm>
          <a:prstGeom prst="rect">
            <a:avLst/>
          </a:prstGeom>
          <a:noFill/>
        </p:spPr>
      </p:pic>
      <p:pic>
        <p:nvPicPr>
          <p:cNvPr id="14341" name="Picture 5" descr="Importing Trimble File2"/>
          <p:cNvPicPr>
            <a:picLocks noChangeAspect="1" noChangeArrowheads="1"/>
          </p:cNvPicPr>
          <p:nvPr/>
        </p:nvPicPr>
        <p:blipFill>
          <a:blip r:embed="rId3" cstate="print"/>
          <a:srcRect/>
          <a:stretch>
            <a:fillRect/>
          </a:stretch>
        </p:blipFill>
        <p:spPr bwMode="auto">
          <a:xfrm>
            <a:off x="457200" y="3200400"/>
            <a:ext cx="3894138" cy="3114675"/>
          </a:xfrm>
          <a:prstGeom prst="rect">
            <a:avLst/>
          </a:prstGeom>
          <a:noFill/>
        </p:spPr>
      </p:pic>
      <p:sp>
        <p:nvSpPr>
          <p:cNvPr id="14342" name="Line 6"/>
          <p:cNvSpPr>
            <a:spLocks noChangeShapeType="1"/>
          </p:cNvSpPr>
          <p:nvPr/>
        </p:nvSpPr>
        <p:spPr bwMode="auto">
          <a:xfrm flipV="1">
            <a:off x="2819400" y="3886199"/>
            <a:ext cx="2857500" cy="1066800"/>
          </a:xfrm>
          <a:prstGeom prst="line">
            <a:avLst/>
          </a:prstGeom>
          <a:noFill/>
          <a:ln w="38100">
            <a:solidFill>
              <a:schemeClr val="accent1"/>
            </a:solidFill>
            <a:round/>
            <a:headEnd/>
            <a:tailEnd/>
          </a:ln>
        </p:spPr>
        <p:txBody>
          <a:bodyPr wrap="none" anchor="ctr"/>
          <a:lstStyle/>
          <a:p>
            <a:endParaRPr lang="en-US"/>
          </a:p>
        </p:txBody>
      </p:sp>
    </p:spTree>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Editing EM Data in ESAP</a:t>
            </a:r>
          </a:p>
        </p:txBody>
      </p:sp>
      <p:sp>
        <p:nvSpPr>
          <p:cNvPr id="16387"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5"/>
            </a:pPr>
            <a:r>
              <a:rPr lang="en-US" dirty="0">
                <a:solidFill>
                  <a:schemeClr val="accent1"/>
                </a:solidFill>
                <a:latin typeface="Microsoft Sans Serif" pitchFamily="34" charset="0"/>
                <a:cs typeface="Microsoft Sans Serif" pitchFamily="34" charset="0"/>
              </a:rPr>
              <a:t>Select Survey Grid under “Plot” menu to view your survey rows.  </a:t>
            </a:r>
          </a:p>
        </p:txBody>
      </p:sp>
      <p:pic>
        <p:nvPicPr>
          <p:cNvPr id="16388" name="Picture 4" descr="Selecting Survey Grid"/>
          <p:cNvPicPr>
            <a:picLocks noChangeAspect="1" noChangeArrowheads="1"/>
          </p:cNvPicPr>
          <p:nvPr/>
        </p:nvPicPr>
        <p:blipFill>
          <a:blip r:embed="rId3" cstate="print"/>
          <a:srcRect l="22725" t="22969" r="54150" b="59718"/>
          <a:stretch>
            <a:fillRect/>
          </a:stretch>
        </p:blipFill>
        <p:spPr bwMode="auto">
          <a:xfrm>
            <a:off x="419099" y="3139934"/>
            <a:ext cx="4060763" cy="2430606"/>
          </a:xfrm>
          <a:prstGeom prst="rect">
            <a:avLst/>
          </a:prstGeom>
          <a:noFill/>
        </p:spPr>
      </p:pic>
      <p:pic>
        <p:nvPicPr>
          <p:cNvPr id="16389" name="Picture 5" descr="Viewing Survey Grid"/>
          <p:cNvPicPr>
            <a:picLocks noChangeAspect="1" noChangeArrowheads="1"/>
          </p:cNvPicPr>
          <p:nvPr/>
        </p:nvPicPr>
        <p:blipFill>
          <a:blip r:embed="rId4" cstate="print"/>
          <a:srcRect l="23100" t="22406" r="26849" b="26157"/>
          <a:stretch>
            <a:fillRect/>
          </a:stretch>
        </p:blipFill>
        <p:spPr bwMode="auto">
          <a:xfrm>
            <a:off x="4914900" y="3048000"/>
            <a:ext cx="3825166" cy="3143252"/>
          </a:xfrm>
          <a:prstGeom prst="rect">
            <a:avLst/>
          </a:prstGeom>
          <a:noFill/>
        </p:spPr>
      </p:pic>
      <p:sp>
        <p:nvSpPr>
          <p:cNvPr id="13" name="Freeform 12"/>
          <p:cNvSpPr/>
          <p:nvPr/>
        </p:nvSpPr>
        <p:spPr>
          <a:xfrm>
            <a:off x="1885394" y="5572219"/>
            <a:ext cx="5376539" cy="953363"/>
          </a:xfrm>
          <a:custGeom>
            <a:avLst/>
            <a:gdLst>
              <a:gd name="connsiteX0" fmla="*/ 381740 w 5282214"/>
              <a:gd name="connsiteY0" fmla="*/ 38470 h 659907"/>
              <a:gd name="connsiteX1" fmla="*/ 435006 w 5282214"/>
              <a:gd name="connsiteY1" fmla="*/ 65103 h 659907"/>
              <a:gd name="connsiteX2" fmla="*/ 5282214 w 5282214"/>
              <a:gd name="connsiteY2" fmla="*/ 659907 h 659907"/>
              <a:gd name="connsiteX0" fmla="*/ 381740 w 5282214"/>
              <a:gd name="connsiteY0" fmla="*/ 38470 h 825993"/>
              <a:gd name="connsiteX1" fmla="*/ 725380 w 5282214"/>
              <a:gd name="connsiteY1" fmla="*/ 825993 h 825993"/>
              <a:gd name="connsiteX2" fmla="*/ 5282214 w 5282214"/>
              <a:gd name="connsiteY2" fmla="*/ 659907 h 825993"/>
              <a:gd name="connsiteX0" fmla="*/ 381740 w 5282214"/>
              <a:gd name="connsiteY0" fmla="*/ 38470 h 988874"/>
              <a:gd name="connsiteX1" fmla="*/ 725380 w 5282214"/>
              <a:gd name="connsiteY1" fmla="*/ 825993 h 988874"/>
              <a:gd name="connsiteX2" fmla="*/ 5282214 w 5282214"/>
              <a:gd name="connsiteY2" fmla="*/ 659907 h 988874"/>
              <a:gd name="connsiteX0" fmla="*/ 476065 w 5376539"/>
              <a:gd name="connsiteY0" fmla="*/ 2959 h 953363"/>
              <a:gd name="connsiteX1" fmla="*/ 57705 w 5376539"/>
              <a:gd name="connsiteY1" fmla="*/ 447581 h 953363"/>
              <a:gd name="connsiteX2" fmla="*/ 819705 w 5376539"/>
              <a:gd name="connsiteY2" fmla="*/ 790482 h 953363"/>
              <a:gd name="connsiteX3" fmla="*/ 5376539 w 5376539"/>
              <a:gd name="connsiteY3" fmla="*/ 624396 h 953363"/>
            </a:gdLst>
            <a:ahLst/>
            <a:cxnLst>
              <a:cxn ang="0">
                <a:pos x="connsiteX0" y="connsiteY0"/>
              </a:cxn>
              <a:cxn ang="0">
                <a:pos x="connsiteX1" y="connsiteY1"/>
              </a:cxn>
              <a:cxn ang="0">
                <a:pos x="connsiteX2" y="connsiteY2"/>
              </a:cxn>
              <a:cxn ang="0">
                <a:pos x="connsiteX3" y="connsiteY3"/>
              </a:cxn>
            </a:cxnLst>
            <a:rect l="l" t="t" r="r" b="b"/>
            <a:pathLst>
              <a:path w="5376539" h="953363">
                <a:moveTo>
                  <a:pt x="476065" y="2959"/>
                </a:moveTo>
                <a:cubicBezTo>
                  <a:pt x="473106" y="0"/>
                  <a:pt x="432" y="316327"/>
                  <a:pt x="57705" y="447581"/>
                </a:cubicBezTo>
                <a:cubicBezTo>
                  <a:pt x="114978" y="578835"/>
                  <a:pt x="0" y="683950"/>
                  <a:pt x="819705" y="790482"/>
                </a:cubicBezTo>
                <a:cubicBezTo>
                  <a:pt x="2583896" y="953363"/>
                  <a:pt x="3857594" y="679758"/>
                  <a:pt x="5376539" y="624396"/>
                </a:cubicBezTo>
              </a:path>
            </a:pathLst>
          </a:custGeom>
          <a:ln>
            <a:tailEnd type="none"/>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Editing EM Data in ESAP</a:t>
            </a:r>
          </a:p>
        </p:txBody>
      </p:sp>
      <p:sp>
        <p:nvSpPr>
          <p:cNvPr id="18435"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normAutofit/>
          </a:bodyPr>
          <a:lstStyle/>
          <a:p>
            <a:pPr marL="609600" indent="-609600">
              <a:buFont typeface="Arial" charset="0"/>
              <a:buAutoNum type="arabicPeriod" startAt="6"/>
            </a:pPr>
            <a:r>
              <a:rPr lang="en-US" dirty="0">
                <a:latin typeface="Microsoft Sans Serif" pitchFamily="34" charset="0"/>
                <a:cs typeface="Microsoft Sans Serif" pitchFamily="34" charset="0"/>
              </a:rPr>
              <a:t>Select Adjust EM Data under “Edit” menu</a:t>
            </a:r>
          </a:p>
        </p:txBody>
      </p:sp>
      <p:pic>
        <p:nvPicPr>
          <p:cNvPr id="18436" name="Picture 4" descr="Selecting Adjust EM Data"/>
          <p:cNvPicPr>
            <a:picLocks noChangeAspect="1" noChangeArrowheads="1"/>
          </p:cNvPicPr>
          <p:nvPr/>
        </p:nvPicPr>
        <p:blipFill>
          <a:blip r:embed="rId3" cstate="print"/>
          <a:srcRect l="23250" t="23250" r="57076" b="61969"/>
          <a:stretch>
            <a:fillRect/>
          </a:stretch>
        </p:blipFill>
        <p:spPr bwMode="auto">
          <a:xfrm>
            <a:off x="1733550" y="2628900"/>
            <a:ext cx="5657850" cy="3397251"/>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Editing EM Data in ESAP</a:t>
            </a:r>
          </a:p>
        </p:txBody>
      </p:sp>
      <p:sp>
        <p:nvSpPr>
          <p:cNvPr id="20483"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7"/>
            </a:pPr>
            <a:r>
              <a:rPr lang="en-US" dirty="0">
                <a:solidFill>
                  <a:schemeClr val="accent1"/>
                </a:solidFill>
                <a:latin typeface="Microsoft Sans Serif" pitchFamily="34" charset="0"/>
                <a:cs typeface="Microsoft Sans Serif" pitchFamily="34" charset="0"/>
              </a:rPr>
              <a:t>Scale EM data to 0.125 its current value.</a:t>
            </a:r>
          </a:p>
        </p:txBody>
      </p:sp>
      <p:pic>
        <p:nvPicPr>
          <p:cNvPr id="20484" name="Picture 4" descr="Selecting Scale EM Data"/>
          <p:cNvPicPr>
            <a:picLocks noChangeAspect="1" noChangeArrowheads="1"/>
          </p:cNvPicPr>
          <p:nvPr/>
        </p:nvPicPr>
        <p:blipFill>
          <a:blip r:embed="rId3" cstate="print"/>
          <a:srcRect l="29126" t="34288" r="28976" b="34772"/>
          <a:stretch>
            <a:fillRect/>
          </a:stretch>
        </p:blipFill>
        <p:spPr bwMode="auto">
          <a:xfrm>
            <a:off x="1219200" y="2400300"/>
            <a:ext cx="6705600" cy="3962400"/>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Editing EM Data in ESAP</a:t>
            </a:r>
          </a:p>
        </p:txBody>
      </p:sp>
      <p:sp>
        <p:nvSpPr>
          <p:cNvPr id="22531" name="Rectangle 3"/>
          <p:cNvSpPr>
            <a:spLocks noGrp="1" noChangeArrowheads="1"/>
          </p:cNvSpPr>
          <p:nvPr>
            <p:ph idx="1"/>
          </p:nvPr>
        </p:nvSpPr>
        <p:spPr>
          <a:xfrm>
            <a:off x="266700" y="1562100"/>
            <a:ext cx="8610600" cy="49910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8"/>
            </a:pPr>
            <a:r>
              <a:rPr lang="en-US" dirty="0">
                <a:solidFill>
                  <a:schemeClr val="accent1"/>
                </a:solidFill>
                <a:latin typeface="Microsoft Sans Serif" pitchFamily="34" charset="0"/>
                <a:cs typeface="Microsoft Sans Serif" pitchFamily="34" charset="0"/>
              </a:rPr>
              <a:t>Select Export an ESAP-95 Transect file under the “File” menu.  </a:t>
            </a:r>
          </a:p>
        </p:txBody>
      </p:sp>
      <p:pic>
        <p:nvPicPr>
          <p:cNvPr id="22532" name="Picture 4" descr="Selecting Export an ESAP Transect File"/>
          <p:cNvPicPr>
            <a:picLocks noChangeAspect="1" noChangeArrowheads="1"/>
          </p:cNvPicPr>
          <p:nvPr/>
        </p:nvPicPr>
        <p:blipFill>
          <a:blip r:embed="rId3" cstate="print"/>
          <a:srcRect l="23175" t="23344" r="60374" b="64125"/>
          <a:stretch>
            <a:fillRect/>
          </a:stretch>
        </p:blipFill>
        <p:spPr bwMode="auto">
          <a:xfrm>
            <a:off x="2971800" y="3348037"/>
            <a:ext cx="3198813" cy="1947863"/>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Editing EM Data in ESAP</a:t>
            </a:r>
          </a:p>
        </p:txBody>
      </p:sp>
      <p:sp>
        <p:nvSpPr>
          <p:cNvPr id="24579" name="Rectangle 3"/>
          <p:cNvSpPr>
            <a:spLocks noGrp="1" noChangeArrowheads="1"/>
          </p:cNvSpPr>
          <p:nvPr>
            <p:ph idx="1"/>
          </p:nvPr>
        </p:nvSpPr>
        <p:spPr>
          <a:xfrm>
            <a:off x="266700" y="1562100"/>
            <a:ext cx="8610600" cy="49910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9"/>
            </a:pPr>
            <a:r>
              <a:rPr lang="en-US" dirty="0">
                <a:latin typeface="Microsoft Sans Serif" pitchFamily="34" charset="0"/>
                <a:cs typeface="Microsoft Sans Serif" pitchFamily="34" charset="0"/>
              </a:rPr>
              <a:t>Exit by clicking Exit under the “File” menu.  You are now ready to create a sampling design.  </a:t>
            </a:r>
          </a:p>
        </p:txBody>
      </p:sp>
    </p:spTree>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Sampling Design in ESAP</a:t>
            </a:r>
          </a:p>
        </p:txBody>
      </p:sp>
      <p:sp>
        <p:nvSpPr>
          <p:cNvPr id="26627" name="Rectangle 3"/>
          <p:cNvSpPr>
            <a:spLocks noGrp="1" noChangeArrowheads="1"/>
          </p:cNvSpPr>
          <p:nvPr>
            <p:ph idx="1"/>
          </p:nvPr>
        </p:nvSpPr>
        <p:spPr>
          <a:xfrm>
            <a:off x="266700" y="1562100"/>
            <a:ext cx="8610600" cy="5029200"/>
          </a:xfrm>
        </p:spPr>
        <p:style>
          <a:lnRef idx="1">
            <a:schemeClr val="dk1"/>
          </a:lnRef>
          <a:fillRef idx="2">
            <a:schemeClr val="dk1"/>
          </a:fillRef>
          <a:effectRef idx="1">
            <a:schemeClr val="dk1"/>
          </a:effectRef>
          <a:fontRef idx="minor">
            <a:schemeClr val="dk1"/>
          </a:fontRef>
        </p:style>
        <p:txBody>
          <a:bodyPr tIns="91440"/>
          <a:lstStyle/>
          <a:p>
            <a:pPr marL="609600" indent="-609600" algn="just">
              <a:buFontTx/>
              <a:buAutoNum type="arabicPeriod"/>
            </a:pPr>
            <a:r>
              <a:rPr lang="en-US" dirty="0">
                <a:solidFill>
                  <a:schemeClr val="accent1"/>
                </a:solidFill>
                <a:latin typeface="Microsoft Sans Serif" pitchFamily="34" charset="0"/>
                <a:cs typeface="Microsoft Sans Serif" pitchFamily="34" charset="0"/>
              </a:rPr>
              <a:t>Select ESAP-RSSD under the “Programs” and “Analysis Software” menus.  </a:t>
            </a:r>
          </a:p>
        </p:txBody>
      </p:sp>
      <p:pic>
        <p:nvPicPr>
          <p:cNvPr id="26628" name="Picture 4" descr="Selecting RSSD"/>
          <p:cNvPicPr>
            <a:picLocks noChangeAspect="1" noChangeArrowheads="1"/>
          </p:cNvPicPr>
          <p:nvPr/>
        </p:nvPicPr>
        <p:blipFill>
          <a:blip r:embed="rId3" cstate="print"/>
          <a:srcRect l="26418" t="29153" r="28481" b="30688"/>
          <a:stretch>
            <a:fillRect/>
          </a:stretch>
        </p:blipFill>
        <p:spPr bwMode="auto">
          <a:xfrm>
            <a:off x="2057400" y="2781300"/>
            <a:ext cx="5029200" cy="3581400"/>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Sampling Design in ESAP</a:t>
            </a:r>
          </a:p>
        </p:txBody>
      </p:sp>
      <p:sp>
        <p:nvSpPr>
          <p:cNvPr id="28675"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buFont typeface="Arial" charset="0"/>
              <a:buAutoNum type="arabicPeriod" startAt="2"/>
            </a:pPr>
            <a:r>
              <a:rPr lang="en-US" dirty="0">
                <a:solidFill>
                  <a:schemeClr val="accent1"/>
                </a:solidFill>
                <a:latin typeface="Microsoft Sans Serif" pitchFamily="34" charset="0"/>
                <a:cs typeface="Microsoft Sans Serif" pitchFamily="34" charset="0"/>
              </a:rPr>
              <a:t>Select Set/Create Project and Field ID under “File” menu.</a:t>
            </a:r>
          </a:p>
        </p:txBody>
      </p:sp>
      <p:pic>
        <p:nvPicPr>
          <p:cNvPr id="28676" name="Picture 4" descr="Set Project and Field ID"/>
          <p:cNvPicPr>
            <a:picLocks noChangeAspect="1" noChangeArrowheads="1"/>
          </p:cNvPicPr>
          <p:nvPr/>
        </p:nvPicPr>
        <p:blipFill>
          <a:blip r:embed="rId3" cstate="print"/>
          <a:srcRect l="21202" t="23834" r="54974" b="54750"/>
          <a:stretch>
            <a:fillRect/>
          </a:stretch>
        </p:blipFill>
        <p:spPr bwMode="auto">
          <a:xfrm>
            <a:off x="2262187" y="2971800"/>
            <a:ext cx="4633913" cy="3332163"/>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266700" y="274639"/>
            <a:ext cx="8610600" cy="1143000"/>
          </a:xfrm>
          <a:solidFill>
            <a:schemeClr val="tx2"/>
          </a:solidFill>
        </p:spPr>
        <p:txBody>
          <a:bodyPr/>
          <a:lstStyle/>
          <a:p>
            <a:r>
              <a:rPr lang="en-US" b="1" dirty="0">
                <a:solidFill>
                  <a:schemeClr val="bg2"/>
                </a:solidFill>
                <a:latin typeface="Microsoft Sans Serif" pitchFamily="34" charset="0"/>
              </a:rPr>
              <a:t>Objectives</a:t>
            </a:r>
          </a:p>
        </p:txBody>
      </p:sp>
      <p:sp>
        <p:nvSpPr>
          <p:cNvPr id="6147" name="Rectangle 3"/>
          <p:cNvSpPr>
            <a:spLocks noGrp="1" noChangeArrowheads="1"/>
          </p:cNvSpPr>
          <p:nvPr>
            <p:ph idx="1"/>
          </p:nvPr>
        </p:nvSpPr>
        <p:spPr>
          <a:xfrm>
            <a:off x="266700" y="1562100"/>
            <a:ext cx="8610600" cy="5029200"/>
          </a:xfrm>
        </p:spPr>
        <p:style>
          <a:lnRef idx="1">
            <a:schemeClr val="dk1"/>
          </a:lnRef>
          <a:fillRef idx="2">
            <a:schemeClr val="dk1"/>
          </a:fillRef>
          <a:effectRef idx="1">
            <a:schemeClr val="dk1"/>
          </a:effectRef>
          <a:fontRef idx="minor">
            <a:schemeClr val="dk1"/>
          </a:fontRef>
        </p:style>
        <p:txBody>
          <a:bodyPr tIns="91440">
            <a:normAutofit/>
          </a:bodyPr>
          <a:lstStyle/>
          <a:p>
            <a:pPr marL="812800" indent="-812800" algn="just">
              <a:lnSpc>
                <a:spcPct val="90000"/>
              </a:lnSpc>
              <a:buFont typeface="Arial" charset="0"/>
              <a:buAutoNum type="romanUcPeriod"/>
            </a:pPr>
            <a:r>
              <a:rPr lang="en-US" sz="2400" dirty="0">
                <a:latin typeface="Microsoft Sans Serif" pitchFamily="34" charset="0"/>
              </a:rPr>
              <a:t>Edit </a:t>
            </a:r>
            <a:r>
              <a:rPr lang="en-US" sz="2400" dirty="0" err="1">
                <a:latin typeface="Microsoft Sans Serif" pitchFamily="34" charset="0"/>
              </a:rPr>
              <a:t>EC</a:t>
            </a:r>
            <a:r>
              <a:rPr lang="en-US" sz="2400" baseline="-25000" dirty="0" err="1">
                <a:latin typeface="Microsoft Sans Serif" pitchFamily="34" charset="0"/>
              </a:rPr>
              <a:t>a</a:t>
            </a:r>
            <a:r>
              <a:rPr lang="en-US" sz="2400" dirty="0">
                <a:latin typeface="Microsoft Sans Serif" pitchFamily="34" charset="0"/>
              </a:rPr>
              <a:t> survey data using the </a:t>
            </a:r>
            <a:r>
              <a:rPr lang="en-US" sz="2400" dirty="0" err="1">
                <a:latin typeface="Microsoft Sans Serif" pitchFamily="34" charset="0"/>
              </a:rPr>
              <a:t>EC</a:t>
            </a:r>
            <a:r>
              <a:rPr lang="en-US" sz="2400" baseline="-25000" dirty="0" err="1">
                <a:latin typeface="Microsoft Sans Serif" pitchFamily="34" charset="0"/>
              </a:rPr>
              <a:t>e</a:t>
            </a:r>
            <a:r>
              <a:rPr lang="en-US" sz="2400" dirty="0">
                <a:latin typeface="Microsoft Sans Serif" pitchFamily="34" charset="0"/>
              </a:rPr>
              <a:t> Sampling Assessment and Prediction (ESAP). </a:t>
            </a:r>
          </a:p>
          <a:p>
            <a:pPr marL="812800" indent="-812800" algn="just">
              <a:lnSpc>
                <a:spcPct val="90000"/>
              </a:lnSpc>
              <a:buFont typeface="Arial" charset="0"/>
              <a:buAutoNum type="romanUcPeriod"/>
            </a:pPr>
            <a:r>
              <a:rPr lang="en-US" sz="2400" dirty="0">
                <a:latin typeface="Microsoft Sans Serif" pitchFamily="34" charset="0"/>
              </a:rPr>
              <a:t>Create a sampling design using ESAP.</a:t>
            </a:r>
          </a:p>
          <a:p>
            <a:pPr marL="812800" indent="-812800" algn="just">
              <a:lnSpc>
                <a:spcPct val="90000"/>
              </a:lnSpc>
              <a:buFont typeface="Arial" charset="0"/>
              <a:buAutoNum type="romanUcPeriod"/>
            </a:pPr>
            <a:r>
              <a:rPr lang="en-US" sz="2400" dirty="0">
                <a:latin typeface="Microsoft Sans Serif" pitchFamily="34" charset="0"/>
              </a:rPr>
              <a:t>Create a salinity map using the ESAP </a:t>
            </a:r>
            <a:r>
              <a:rPr lang="en-US" sz="2400" dirty="0" err="1">
                <a:latin typeface="Microsoft Sans Serif" pitchFamily="34" charset="0"/>
              </a:rPr>
              <a:t>SaltMapper</a:t>
            </a:r>
            <a:r>
              <a:rPr lang="en-US" sz="2400" dirty="0">
                <a:latin typeface="Microsoft Sans Serif" pitchFamily="34" charset="0"/>
              </a:rPr>
              <a:t> software.    </a:t>
            </a:r>
          </a:p>
          <a:p>
            <a:pPr marL="812800" indent="-812800">
              <a:lnSpc>
                <a:spcPct val="90000"/>
              </a:lnSpc>
              <a:buFont typeface="Arial" charset="0"/>
              <a:buAutoNum type="romanUcPeriod"/>
            </a:pPr>
            <a:endParaRPr lang="en-US" sz="2400" dirty="0">
              <a:latin typeface="Times New Roman" pitchFamily="1"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Sampling Design in ESAP</a:t>
            </a:r>
          </a:p>
        </p:txBody>
      </p:sp>
      <p:sp>
        <p:nvSpPr>
          <p:cNvPr id="30723"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buFont typeface="Arial" charset="0"/>
              <a:buAutoNum type="arabicPeriod" startAt="3"/>
            </a:pPr>
            <a:r>
              <a:rPr lang="en-US" dirty="0">
                <a:latin typeface="Microsoft Sans Serif" pitchFamily="34" charset="0"/>
                <a:cs typeface="Microsoft Sans Serif" pitchFamily="34" charset="0"/>
              </a:rPr>
              <a:t>Create Project in “Create/Set Project” window.  </a:t>
            </a:r>
          </a:p>
        </p:txBody>
      </p:sp>
      <p:pic>
        <p:nvPicPr>
          <p:cNvPr id="30724" name="Picture 4" descr="Set Project and Field ID2"/>
          <p:cNvPicPr>
            <a:picLocks noChangeAspect="1" noChangeArrowheads="1"/>
          </p:cNvPicPr>
          <p:nvPr/>
        </p:nvPicPr>
        <p:blipFill>
          <a:blip r:embed="rId3" cstate="print"/>
          <a:srcRect l="26175" t="28824" r="38387" b="38110"/>
          <a:stretch>
            <a:fillRect/>
          </a:stretch>
        </p:blipFill>
        <p:spPr bwMode="auto">
          <a:xfrm>
            <a:off x="2171700" y="2781300"/>
            <a:ext cx="4800600" cy="3581400"/>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Sampling Design in ESAP</a:t>
            </a:r>
          </a:p>
        </p:txBody>
      </p:sp>
      <p:sp>
        <p:nvSpPr>
          <p:cNvPr id="32771"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4"/>
            </a:pPr>
            <a:r>
              <a:rPr lang="en-US" dirty="0">
                <a:solidFill>
                  <a:schemeClr val="accent1"/>
                </a:solidFill>
                <a:latin typeface="Microsoft Sans Serif" pitchFamily="34" charset="0"/>
                <a:cs typeface="Microsoft Sans Serif" pitchFamily="34" charset="0"/>
              </a:rPr>
              <a:t>Select Import a Transect Survey File under the “File” and “Import Survey Data File.”</a:t>
            </a:r>
          </a:p>
        </p:txBody>
      </p:sp>
      <p:pic>
        <p:nvPicPr>
          <p:cNvPr id="32772" name="Picture 4" descr="Selecting Import a Transect Survey File"/>
          <p:cNvPicPr>
            <a:picLocks noChangeAspect="1" noChangeArrowheads="1"/>
          </p:cNvPicPr>
          <p:nvPr/>
        </p:nvPicPr>
        <p:blipFill>
          <a:blip r:embed="rId3" cstate="print"/>
          <a:srcRect l="21053" t="24107" r="49158" b="46350"/>
          <a:stretch>
            <a:fillRect/>
          </a:stretch>
        </p:blipFill>
        <p:spPr bwMode="auto">
          <a:xfrm>
            <a:off x="2362200" y="2857500"/>
            <a:ext cx="4419600" cy="3505200"/>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Sampling Design in ESAP</a:t>
            </a:r>
          </a:p>
        </p:txBody>
      </p:sp>
      <p:sp>
        <p:nvSpPr>
          <p:cNvPr id="34819"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5"/>
            </a:pPr>
            <a:r>
              <a:rPr lang="en-US" dirty="0">
                <a:solidFill>
                  <a:schemeClr val="accent1"/>
                </a:solidFill>
                <a:latin typeface="Microsoft Sans Serif" pitchFamily="34" charset="0"/>
                <a:cs typeface="Microsoft Sans Serif" pitchFamily="34" charset="0"/>
              </a:rPr>
              <a:t>Browse to locate file, click on it, then click “OK” in the “File Structure and Import” window.</a:t>
            </a:r>
          </a:p>
        </p:txBody>
      </p:sp>
      <p:pic>
        <p:nvPicPr>
          <p:cNvPr id="34820" name="Picture 4" descr="Specifying File Structure and Import"/>
          <p:cNvPicPr>
            <a:picLocks noChangeAspect="1" noChangeArrowheads="1"/>
          </p:cNvPicPr>
          <p:nvPr/>
        </p:nvPicPr>
        <p:blipFill>
          <a:blip r:embed="rId3" cstate="print"/>
          <a:srcRect l="25050" t="25313" r="38359" b="21938"/>
          <a:stretch>
            <a:fillRect/>
          </a:stretch>
        </p:blipFill>
        <p:spPr bwMode="auto">
          <a:xfrm>
            <a:off x="3962400" y="2857500"/>
            <a:ext cx="3048000" cy="3513139"/>
          </a:xfrm>
          <a:prstGeom prst="rect">
            <a:avLst/>
          </a:prstGeom>
          <a:noFill/>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Sampling Design in ESAP</a:t>
            </a:r>
          </a:p>
        </p:txBody>
      </p:sp>
      <p:sp>
        <p:nvSpPr>
          <p:cNvPr id="36867"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6"/>
            </a:pPr>
            <a:r>
              <a:rPr lang="en-US" dirty="0">
                <a:latin typeface="Microsoft Sans Serif" pitchFamily="34" charset="0"/>
                <a:cs typeface="Microsoft Sans Serif" pitchFamily="34" charset="0"/>
              </a:rPr>
              <a:t>Select Open Graphics Window under “Graph” menu.</a:t>
            </a:r>
          </a:p>
        </p:txBody>
      </p:sp>
      <p:pic>
        <p:nvPicPr>
          <p:cNvPr id="36868" name="Picture 4" descr="Selecting Open Graphics Window"/>
          <p:cNvPicPr>
            <a:picLocks noChangeAspect="1" noChangeArrowheads="1"/>
          </p:cNvPicPr>
          <p:nvPr/>
        </p:nvPicPr>
        <p:blipFill>
          <a:blip r:embed="rId3" cstate="print"/>
          <a:srcRect l="22530" t="20183" r="21147" b="28171"/>
          <a:stretch>
            <a:fillRect/>
          </a:stretch>
        </p:blipFill>
        <p:spPr bwMode="auto">
          <a:xfrm>
            <a:off x="495300" y="3048000"/>
            <a:ext cx="3429000" cy="2514600"/>
          </a:xfrm>
          <a:prstGeom prst="rect">
            <a:avLst/>
          </a:prstGeom>
          <a:noFill/>
        </p:spPr>
      </p:pic>
      <p:pic>
        <p:nvPicPr>
          <p:cNvPr id="36869" name="Picture 5" descr="Selecting Open Graphics Window"/>
          <p:cNvPicPr>
            <a:picLocks noChangeAspect="1" noChangeArrowheads="1"/>
          </p:cNvPicPr>
          <p:nvPr/>
        </p:nvPicPr>
        <p:blipFill>
          <a:blip r:embed="rId3" cstate="print"/>
          <a:srcRect l="22226" t="19908" r="58725" b="64032"/>
          <a:stretch>
            <a:fillRect/>
          </a:stretch>
        </p:blipFill>
        <p:spPr bwMode="auto">
          <a:xfrm>
            <a:off x="4000500" y="2743200"/>
            <a:ext cx="4699000" cy="3168651"/>
          </a:xfrm>
          <a:prstGeom prst="rect">
            <a:avLst/>
          </a:prstGeom>
          <a:noFill/>
        </p:spPr>
      </p:pic>
      <p:sp>
        <p:nvSpPr>
          <p:cNvPr id="36870" name="Line 6"/>
          <p:cNvSpPr>
            <a:spLocks noChangeShapeType="1"/>
          </p:cNvSpPr>
          <p:nvPr/>
        </p:nvSpPr>
        <p:spPr bwMode="auto">
          <a:xfrm>
            <a:off x="1333500" y="3352800"/>
            <a:ext cx="3276600" cy="381000"/>
          </a:xfrm>
          <a:prstGeom prst="line">
            <a:avLst/>
          </a:prstGeom>
          <a:noFill/>
          <a:ln w="38100">
            <a:solidFill>
              <a:schemeClr val="accent1"/>
            </a:solidFill>
            <a:round/>
            <a:headEnd/>
            <a:tailEnd/>
          </a:ln>
        </p:spPr>
        <p:txBody>
          <a:bodyPr wrap="none" anchor="ctr"/>
          <a:lstStyle/>
          <a:p>
            <a:endParaRPr lang="en-US"/>
          </a:p>
        </p:txBody>
      </p:sp>
    </p:spTree>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Sampling Design in ESAP</a:t>
            </a:r>
          </a:p>
        </p:txBody>
      </p:sp>
      <p:sp>
        <p:nvSpPr>
          <p:cNvPr id="38915"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7"/>
            </a:pPr>
            <a:r>
              <a:rPr lang="en-US" dirty="0">
                <a:solidFill>
                  <a:schemeClr val="accent1"/>
                </a:solidFill>
                <a:latin typeface="Microsoft Sans Serif" pitchFamily="34" charset="0"/>
                <a:cs typeface="Microsoft Sans Serif" pitchFamily="34" charset="0"/>
              </a:rPr>
              <a:t>Select s1 under “Graphics” and “Histograms” menus.  You can now view a histogram of the </a:t>
            </a:r>
            <a:r>
              <a:rPr lang="en-US" dirty="0" err="1">
                <a:solidFill>
                  <a:schemeClr val="accent1"/>
                </a:solidFill>
                <a:latin typeface="Microsoft Sans Serif" pitchFamily="34" charset="0"/>
                <a:cs typeface="Microsoft Sans Serif" pitchFamily="34" charset="0"/>
              </a:rPr>
              <a:t>EM</a:t>
            </a:r>
            <a:r>
              <a:rPr lang="en-US" baseline="-25000" dirty="0" err="1">
                <a:solidFill>
                  <a:schemeClr val="accent1"/>
                </a:solidFill>
                <a:latin typeface="Microsoft Sans Serif" pitchFamily="34" charset="0"/>
                <a:cs typeface="Microsoft Sans Serif" pitchFamily="34" charset="0"/>
              </a:rPr>
              <a:t>v</a:t>
            </a:r>
            <a:r>
              <a:rPr lang="en-US" dirty="0">
                <a:solidFill>
                  <a:schemeClr val="accent1"/>
                </a:solidFill>
                <a:latin typeface="Microsoft Sans Serif" pitchFamily="34" charset="0"/>
                <a:cs typeface="Microsoft Sans Serif" pitchFamily="34" charset="0"/>
              </a:rPr>
              <a:t> values.  </a:t>
            </a:r>
          </a:p>
        </p:txBody>
      </p:sp>
      <p:pic>
        <p:nvPicPr>
          <p:cNvPr id="38916" name="Picture 4" descr="Selecting Histogram for s1"/>
          <p:cNvPicPr>
            <a:picLocks noChangeAspect="1" noChangeArrowheads="1"/>
          </p:cNvPicPr>
          <p:nvPr/>
        </p:nvPicPr>
        <p:blipFill>
          <a:blip r:embed="rId3" cstate="print"/>
          <a:srcRect l="22530" t="20346" r="26154" b="23312"/>
          <a:stretch>
            <a:fillRect/>
          </a:stretch>
        </p:blipFill>
        <p:spPr bwMode="auto">
          <a:xfrm>
            <a:off x="762000" y="3657600"/>
            <a:ext cx="3124200" cy="2743200"/>
          </a:xfrm>
          <a:prstGeom prst="rect">
            <a:avLst/>
          </a:prstGeom>
          <a:noFill/>
        </p:spPr>
      </p:pic>
      <p:pic>
        <p:nvPicPr>
          <p:cNvPr id="38917" name="Picture 5" descr="Selecting Histogram for s1"/>
          <p:cNvPicPr>
            <a:picLocks noChangeAspect="1" noChangeArrowheads="1"/>
          </p:cNvPicPr>
          <p:nvPr/>
        </p:nvPicPr>
        <p:blipFill>
          <a:blip r:embed="rId3" cstate="print"/>
          <a:srcRect l="26222" t="23438" r="55667" b="58823"/>
          <a:stretch>
            <a:fillRect/>
          </a:stretch>
        </p:blipFill>
        <p:spPr bwMode="auto">
          <a:xfrm>
            <a:off x="5181600" y="3505200"/>
            <a:ext cx="2819400" cy="2209800"/>
          </a:xfrm>
          <a:prstGeom prst="rect">
            <a:avLst/>
          </a:prstGeom>
          <a:noFill/>
        </p:spPr>
      </p:pic>
      <p:sp>
        <p:nvSpPr>
          <p:cNvPr id="38918" name="Line 6"/>
          <p:cNvSpPr>
            <a:spLocks noChangeShapeType="1"/>
          </p:cNvSpPr>
          <p:nvPr/>
        </p:nvSpPr>
        <p:spPr bwMode="auto">
          <a:xfrm>
            <a:off x="2057400" y="4343400"/>
            <a:ext cx="3276600" cy="457200"/>
          </a:xfrm>
          <a:prstGeom prst="line">
            <a:avLst/>
          </a:prstGeom>
          <a:noFill/>
          <a:ln w="38100">
            <a:solidFill>
              <a:schemeClr val="accent1"/>
            </a:solidFill>
            <a:round/>
            <a:headEnd/>
            <a:tailEnd/>
          </a:ln>
        </p:spPr>
        <p:txBody>
          <a:bodyPr wrap="none" anchor="ctr"/>
          <a:lstStyle/>
          <a:p>
            <a:endParaRPr lang="en-US"/>
          </a:p>
        </p:txBody>
      </p:sp>
    </p:spTree>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Sampling Design in ESAP</a:t>
            </a:r>
          </a:p>
        </p:txBody>
      </p:sp>
      <p:sp>
        <p:nvSpPr>
          <p:cNvPr id="40963"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8"/>
            </a:pPr>
            <a:r>
              <a:rPr lang="en-US" dirty="0">
                <a:solidFill>
                  <a:schemeClr val="accent1"/>
                </a:solidFill>
                <a:latin typeface="Microsoft Sans Serif" pitchFamily="34" charset="0"/>
                <a:cs typeface="Microsoft Sans Serif" pitchFamily="34" charset="0"/>
              </a:rPr>
              <a:t>View histogram for </a:t>
            </a:r>
            <a:r>
              <a:rPr lang="en-US" dirty="0" err="1">
                <a:solidFill>
                  <a:schemeClr val="accent1"/>
                </a:solidFill>
                <a:latin typeface="Microsoft Sans Serif" pitchFamily="34" charset="0"/>
                <a:cs typeface="Microsoft Sans Serif" pitchFamily="34" charset="0"/>
              </a:rPr>
              <a:t>EM</a:t>
            </a:r>
            <a:r>
              <a:rPr lang="en-US" baseline="-25000" dirty="0" err="1">
                <a:solidFill>
                  <a:schemeClr val="accent1"/>
                </a:solidFill>
                <a:latin typeface="Microsoft Sans Serif" pitchFamily="34" charset="0"/>
                <a:cs typeface="Microsoft Sans Serif" pitchFamily="34" charset="0"/>
              </a:rPr>
              <a:t>v</a:t>
            </a:r>
            <a:r>
              <a:rPr lang="en-US" dirty="0">
                <a:solidFill>
                  <a:schemeClr val="accent1"/>
                </a:solidFill>
                <a:latin typeface="Microsoft Sans Serif" pitchFamily="34" charset="0"/>
                <a:cs typeface="Microsoft Sans Serif" pitchFamily="34" charset="0"/>
              </a:rPr>
              <a:t> values.</a:t>
            </a:r>
          </a:p>
        </p:txBody>
      </p:sp>
      <p:pic>
        <p:nvPicPr>
          <p:cNvPr id="40964" name="Picture 4" descr="s1 Histogram"/>
          <p:cNvPicPr>
            <a:picLocks noChangeAspect="1" noChangeArrowheads="1"/>
          </p:cNvPicPr>
          <p:nvPr/>
        </p:nvPicPr>
        <p:blipFill>
          <a:blip r:embed="rId3" cstate="print"/>
          <a:srcRect l="26926" t="24281" r="27150" b="24562"/>
          <a:stretch>
            <a:fillRect/>
          </a:stretch>
        </p:blipFill>
        <p:spPr bwMode="auto">
          <a:xfrm>
            <a:off x="2260600" y="2324100"/>
            <a:ext cx="4597400" cy="4094163"/>
          </a:xfrm>
          <a:prstGeom prst="rect">
            <a:avLst/>
          </a:prstGeom>
          <a:noFill/>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Sampling Design in ESAP</a:t>
            </a:r>
          </a:p>
        </p:txBody>
      </p:sp>
      <p:sp>
        <p:nvSpPr>
          <p:cNvPr id="43011"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9"/>
            </a:pPr>
            <a:r>
              <a:rPr lang="en-US" dirty="0">
                <a:latin typeface="Microsoft Sans Serif" pitchFamily="34" charset="0"/>
                <a:cs typeface="Microsoft Sans Serif" pitchFamily="34" charset="0"/>
              </a:rPr>
              <a:t>Select Signal </a:t>
            </a:r>
            <a:r>
              <a:rPr lang="en-US" dirty="0" err="1">
                <a:latin typeface="Microsoft Sans Serif" pitchFamily="34" charset="0"/>
                <a:cs typeface="Microsoft Sans Serif" pitchFamily="34" charset="0"/>
              </a:rPr>
              <a:t>Decorrelation</a:t>
            </a:r>
            <a:r>
              <a:rPr lang="en-US" dirty="0">
                <a:latin typeface="Microsoft Sans Serif" pitchFamily="34" charset="0"/>
                <a:cs typeface="Microsoft Sans Serif" pitchFamily="34" charset="0"/>
              </a:rPr>
              <a:t> under the “Analysis” menu.</a:t>
            </a:r>
          </a:p>
        </p:txBody>
      </p:sp>
      <p:pic>
        <p:nvPicPr>
          <p:cNvPr id="43012" name="Picture 4" descr="Selecting Signal Decorrelation"/>
          <p:cNvPicPr>
            <a:picLocks noChangeAspect="1" noChangeArrowheads="1"/>
          </p:cNvPicPr>
          <p:nvPr/>
        </p:nvPicPr>
        <p:blipFill>
          <a:blip r:embed="rId3" cstate="print"/>
          <a:srcRect l="22221" t="20343" r="19875" b="28032"/>
          <a:stretch>
            <a:fillRect/>
          </a:stretch>
        </p:blipFill>
        <p:spPr bwMode="auto">
          <a:xfrm>
            <a:off x="431684" y="2895601"/>
            <a:ext cx="4543543" cy="3238500"/>
          </a:xfrm>
          <a:prstGeom prst="rect">
            <a:avLst/>
          </a:prstGeom>
          <a:noFill/>
        </p:spPr>
      </p:pic>
      <p:pic>
        <p:nvPicPr>
          <p:cNvPr id="43013" name="Picture 5" descr="Selecting Signal Decorrelation"/>
          <p:cNvPicPr>
            <a:picLocks noChangeAspect="1" noChangeArrowheads="1"/>
          </p:cNvPicPr>
          <p:nvPr/>
        </p:nvPicPr>
        <p:blipFill>
          <a:blip r:embed="rId3" cstate="print"/>
          <a:srcRect l="22424" t="20343" r="61200" b="64032"/>
          <a:stretch>
            <a:fillRect/>
          </a:stretch>
        </p:blipFill>
        <p:spPr bwMode="auto">
          <a:xfrm>
            <a:off x="5399848" y="2895602"/>
            <a:ext cx="3401252" cy="2595018"/>
          </a:xfrm>
          <a:prstGeom prst="rect">
            <a:avLst/>
          </a:prstGeom>
          <a:noFill/>
        </p:spPr>
      </p:pic>
      <p:sp>
        <p:nvSpPr>
          <p:cNvPr id="43014" name="Line 6"/>
          <p:cNvSpPr>
            <a:spLocks noChangeShapeType="1"/>
          </p:cNvSpPr>
          <p:nvPr/>
        </p:nvSpPr>
        <p:spPr bwMode="auto">
          <a:xfrm>
            <a:off x="1714500" y="3314700"/>
            <a:ext cx="4799012" cy="612915"/>
          </a:xfrm>
          <a:prstGeom prst="line">
            <a:avLst/>
          </a:prstGeom>
          <a:noFill/>
          <a:ln w="38100">
            <a:solidFill>
              <a:schemeClr val="accent1"/>
            </a:solidFill>
            <a:round/>
            <a:headEnd/>
            <a:tailEnd/>
          </a:ln>
        </p:spPr>
        <p:txBody>
          <a:bodyPr wrap="none" anchor="ctr"/>
          <a:lstStyle/>
          <a:p>
            <a:endParaRPr lang="en-US"/>
          </a:p>
        </p:txBody>
      </p:sp>
    </p:spTree>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Sampling Design in ESAP</a:t>
            </a:r>
          </a:p>
        </p:txBody>
      </p:sp>
      <p:sp>
        <p:nvSpPr>
          <p:cNvPr id="45059"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10"/>
            </a:pPr>
            <a:r>
              <a:rPr lang="en-US" dirty="0">
                <a:solidFill>
                  <a:schemeClr val="accent1"/>
                </a:solidFill>
                <a:latin typeface="Microsoft Sans Serif" pitchFamily="34" charset="0"/>
                <a:cs typeface="Microsoft Sans Serif" pitchFamily="34" charset="0"/>
              </a:rPr>
              <a:t>Click “Perform </a:t>
            </a:r>
            <a:r>
              <a:rPr lang="en-US" dirty="0" err="1">
                <a:solidFill>
                  <a:schemeClr val="accent1"/>
                </a:solidFill>
                <a:latin typeface="Microsoft Sans Serif" pitchFamily="34" charset="0"/>
                <a:cs typeface="Microsoft Sans Serif" pitchFamily="34" charset="0"/>
              </a:rPr>
              <a:t>Decorrelation</a:t>
            </a:r>
            <a:r>
              <a:rPr lang="en-US" dirty="0">
                <a:solidFill>
                  <a:schemeClr val="accent1"/>
                </a:solidFill>
                <a:latin typeface="Microsoft Sans Serif" pitchFamily="34" charset="0"/>
                <a:cs typeface="Microsoft Sans Serif" pitchFamily="34" charset="0"/>
              </a:rPr>
              <a:t>” button.</a:t>
            </a:r>
          </a:p>
        </p:txBody>
      </p:sp>
      <p:pic>
        <p:nvPicPr>
          <p:cNvPr id="45060" name="Picture 4" descr="Performing Decorrelation"/>
          <p:cNvPicPr>
            <a:picLocks noChangeAspect="1" noChangeArrowheads="1"/>
          </p:cNvPicPr>
          <p:nvPr/>
        </p:nvPicPr>
        <p:blipFill>
          <a:blip r:embed="rId3" cstate="print"/>
          <a:srcRect l="28070" t="25221" r="32401" b="37407"/>
          <a:stretch>
            <a:fillRect/>
          </a:stretch>
        </p:blipFill>
        <p:spPr bwMode="auto">
          <a:xfrm>
            <a:off x="1790700" y="2247900"/>
            <a:ext cx="5537200" cy="4191000"/>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Sampling Design in ESAP</a:t>
            </a:r>
          </a:p>
        </p:txBody>
      </p:sp>
      <p:sp>
        <p:nvSpPr>
          <p:cNvPr id="47107" name="Rectangle 3"/>
          <p:cNvSpPr>
            <a:spLocks noGrp="1" noChangeArrowheads="1"/>
          </p:cNvSpPr>
          <p:nvPr>
            <p:ph idx="1"/>
          </p:nvPr>
        </p:nvSpPr>
        <p:spPr>
          <a:xfrm>
            <a:off x="266700" y="1524000"/>
            <a:ext cx="8610600" cy="5029200"/>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11"/>
            </a:pPr>
            <a:r>
              <a:rPr lang="en-US" dirty="0">
                <a:solidFill>
                  <a:schemeClr val="accent1"/>
                </a:solidFill>
                <a:latin typeface="Microsoft Sans Serif" pitchFamily="34" charset="0"/>
                <a:cs typeface="Microsoft Sans Serif" pitchFamily="34" charset="0"/>
              </a:rPr>
              <a:t>Select Signal Validation from the “Analysis.”  </a:t>
            </a:r>
          </a:p>
        </p:txBody>
      </p:sp>
      <p:pic>
        <p:nvPicPr>
          <p:cNvPr id="47108" name="Picture 4" descr="Selecting Signal Validation"/>
          <p:cNvPicPr>
            <a:picLocks noChangeAspect="1" noChangeArrowheads="1"/>
          </p:cNvPicPr>
          <p:nvPr/>
        </p:nvPicPr>
        <p:blipFill>
          <a:blip r:embed="rId3" cstate="print"/>
          <a:srcRect l="22221" t="20157" r="19875" b="28125"/>
          <a:stretch>
            <a:fillRect/>
          </a:stretch>
        </p:blipFill>
        <p:spPr bwMode="auto">
          <a:xfrm>
            <a:off x="419100" y="3086100"/>
            <a:ext cx="4572997" cy="3267076"/>
          </a:xfrm>
          <a:prstGeom prst="rect">
            <a:avLst/>
          </a:prstGeom>
          <a:noFill/>
        </p:spPr>
      </p:pic>
      <p:pic>
        <p:nvPicPr>
          <p:cNvPr id="47109" name="Picture 5" descr="Selecting Signal Validation"/>
          <p:cNvPicPr>
            <a:picLocks noChangeAspect="1" noChangeArrowheads="1"/>
          </p:cNvPicPr>
          <p:nvPr/>
        </p:nvPicPr>
        <p:blipFill>
          <a:blip r:embed="rId3" cstate="print"/>
          <a:srcRect l="22275" t="20157" r="61200" b="65718"/>
          <a:stretch>
            <a:fillRect/>
          </a:stretch>
        </p:blipFill>
        <p:spPr bwMode="auto">
          <a:xfrm>
            <a:off x="5334000" y="2895600"/>
            <a:ext cx="3414201" cy="2332759"/>
          </a:xfrm>
          <a:prstGeom prst="rect">
            <a:avLst/>
          </a:prstGeom>
          <a:noFill/>
        </p:spPr>
      </p:pic>
      <p:sp>
        <p:nvSpPr>
          <p:cNvPr id="47110" name="Line 6"/>
          <p:cNvSpPr>
            <a:spLocks noChangeShapeType="1"/>
          </p:cNvSpPr>
          <p:nvPr/>
        </p:nvSpPr>
        <p:spPr bwMode="auto">
          <a:xfrm>
            <a:off x="1714498" y="3497664"/>
            <a:ext cx="4804009" cy="655235"/>
          </a:xfrm>
          <a:prstGeom prst="line">
            <a:avLst/>
          </a:prstGeom>
          <a:noFill/>
          <a:ln w="38100">
            <a:solidFill>
              <a:schemeClr val="accent1"/>
            </a:solidFill>
            <a:round/>
            <a:headEnd/>
            <a:tailEnd/>
          </a:ln>
        </p:spPr>
        <p:txBody>
          <a:bodyPr wrap="none" anchor="ctr"/>
          <a:lstStyle/>
          <a:p>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Sampling Design in ESAP</a:t>
            </a:r>
          </a:p>
        </p:txBody>
      </p:sp>
      <p:sp>
        <p:nvSpPr>
          <p:cNvPr id="49155" name="Rectangle 3"/>
          <p:cNvSpPr>
            <a:spLocks noGrp="1" noChangeArrowheads="1"/>
          </p:cNvSpPr>
          <p:nvPr>
            <p:ph idx="1"/>
          </p:nvPr>
        </p:nvSpPr>
        <p:spPr>
          <a:xfrm>
            <a:off x="266700" y="1562100"/>
            <a:ext cx="85725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12"/>
            </a:pPr>
            <a:r>
              <a:rPr lang="en-US" dirty="0">
                <a:latin typeface="Microsoft Sans Serif" pitchFamily="34" charset="0"/>
                <a:cs typeface="Microsoft Sans Serif" pitchFamily="34" charset="0"/>
              </a:rPr>
              <a:t>Invoke signal validation.  </a:t>
            </a:r>
          </a:p>
        </p:txBody>
      </p:sp>
      <p:pic>
        <p:nvPicPr>
          <p:cNvPr id="49156" name="Picture 4" descr="Invoking Signal Validation"/>
          <p:cNvPicPr>
            <a:picLocks noChangeAspect="1" noChangeArrowheads="1"/>
          </p:cNvPicPr>
          <p:nvPr/>
        </p:nvPicPr>
        <p:blipFill>
          <a:blip r:embed="rId3" cstate="print"/>
          <a:srcRect l="28113" t="25333" r="34911" b="35780"/>
          <a:stretch>
            <a:fillRect/>
          </a:stretch>
        </p:blipFill>
        <p:spPr bwMode="auto">
          <a:xfrm>
            <a:off x="2171700" y="2362200"/>
            <a:ext cx="4800600" cy="4038600"/>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266700" y="274639"/>
            <a:ext cx="8610600" cy="1143000"/>
          </a:xfrm>
          <a:solidFill>
            <a:schemeClr val="tx2"/>
          </a:solidFill>
        </p:spPr>
        <p:txBody>
          <a:bodyPr/>
          <a:lstStyle/>
          <a:p>
            <a:r>
              <a:rPr lang="en-US" b="1" dirty="0">
                <a:solidFill>
                  <a:schemeClr val="bg2"/>
                </a:solidFill>
                <a:latin typeface="Microsoft Sans Serif" pitchFamily="34" charset="0"/>
              </a:rPr>
              <a:t>ESAP</a:t>
            </a:r>
          </a:p>
        </p:txBody>
      </p:sp>
      <p:sp>
        <p:nvSpPr>
          <p:cNvPr id="6147" name="Rectangle 3"/>
          <p:cNvSpPr>
            <a:spLocks noGrp="1" noChangeArrowheads="1"/>
          </p:cNvSpPr>
          <p:nvPr>
            <p:ph idx="1"/>
          </p:nvPr>
        </p:nvSpPr>
        <p:spPr>
          <a:xfrm>
            <a:off x="266700" y="1562100"/>
            <a:ext cx="8610600" cy="5029200"/>
          </a:xfrm>
        </p:spPr>
        <p:style>
          <a:lnRef idx="1">
            <a:schemeClr val="dk1"/>
          </a:lnRef>
          <a:fillRef idx="2">
            <a:schemeClr val="dk1"/>
          </a:fillRef>
          <a:effectRef idx="1">
            <a:schemeClr val="dk1"/>
          </a:effectRef>
          <a:fontRef idx="minor">
            <a:schemeClr val="dk1"/>
          </a:fontRef>
        </p:style>
        <p:txBody>
          <a:bodyPr tIns="91440">
            <a:normAutofit/>
          </a:bodyPr>
          <a:lstStyle/>
          <a:p>
            <a:pPr algn="just">
              <a:lnSpc>
                <a:spcPct val="90000"/>
              </a:lnSpc>
            </a:pPr>
            <a:r>
              <a:rPr lang="en-US" sz="2400" u="sng" dirty="0" err="1">
                <a:latin typeface="Microsoft Sans Serif" pitchFamily="34" charset="0"/>
              </a:rPr>
              <a:t>E</a:t>
            </a:r>
            <a:r>
              <a:rPr lang="en-US" sz="2400" dirty="0" err="1">
                <a:latin typeface="Microsoft Sans Serif" pitchFamily="34" charset="0"/>
              </a:rPr>
              <a:t>C</a:t>
            </a:r>
            <a:r>
              <a:rPr lang="en-US" sz="2400" baseline="-25000" dirty="0" err="1">
                <a:latin typeface="Microsoft Sans Serif" pitchFamily="34" charset="0"/>
              </a:rPr>
              <a:t>e</a:t>
            </a:r>
            <a:r>
              <a:rPr lang="en-US" sz="2400" dirty="0">
                <a:latin typeface="Microsoft Sans Serif" pitchFamily="34" charset="0"/>
              </a:rPr>
              <a:t> (or Salinity) </a:t>
            </a:r>
            <a:r>
              <a:rPr lang="en-US" sz="2400" u="sng" dirty="0">
                <a:latin typeface="Microsoft Sans Serif" pitchFamily="34" charset="0"/>
              </a:rPr>
              <a:t>S</a:t>
            </a:r>
            <a:r>
              <a:rPr lang="en-US" sz="2400" dirty="0">
                <a:latin typeface="Microsoft Sans Serif" pitchFamily="34" charset="0"/>
              </a:rPr>
              <a:t>ampling, </a:t>
            </a:r>
            <a:r>
              <a:rPr lang="en-US" sz="2400" u="sng" dirty="0">
                <a:latin typeface="Microsoft Sans Serif" pitchFamily="34" charset="0"/>
              </a:rPr>
              <a:t>A</a:t>
            </a:r>
            <a:r>
              <a:rPr lang="en-US" sz="2400" dirty="0">
                <a:latin typeface="Microsoft Sans Serif" pitchFamily="34" charset="0"/>
              </a:rPr>
              <a:t>ssessment, and </a:t>
            </a:r>
            <a:r>
              <a:rPr lang="en-US" sz="2400" u="sng" dirty="0">
                <a:latin typeface="Microsoft Sans Serif" pitchFamily="34" charset="0"/>
              </a:rPr>
              <a:t>P</a:t>
            </a:r>
            <a:r>
              <a:rPr lang="en-US" sz="2400" dirty="0">
                <a:latin typeface="Microsoft Sans Serif" pitchFamily="34" charset="0"/>
              </a:rPr>
              <a:t>rediction</a:t>
            </a:r>
          </a:p>
          <a:p>
            <a:pPr algn="just">
              <a:lnSpc>
                <a:spcPct val="90000"/>
              </a:lnSpc>
            </a:pPr>
            <a:r>
              <a:rPr lang="en-US" sz="2400" dirty="0">
                <a:latin typeface="Microsoft Sans Serif" pitchFamily="34" charset="0"/>
              </a:rPr>
              <a:t>A statistical software package for estimating field-scale, spatial soil property patterns from EMI signal data.</a:t>
            </a:r>
          </a:p>
          <a:p>
            <a:pPr algn="just">
              <a:lnSpc>
                <a:spcPct val="90000"/>
              </a:lnSpc>
            </a:pPr>
            <a:r>
              <a:rPr lang="en-US" sz="2400" dirty="0">
                <a:latin typeface="Microsoft Sans Serif" pitchFamily="34" charset="0"/>
              </a:rPr>
              <a:t>Developed at the USDA-ARS US Salinity Laboratory in Riverside, CA and specifically designed to facilitate cost-effective, technically sound, soil salinity assessment and data interpretation techniques.</a:t>
            </a:r>
          </a:p>
          <a:p>
            <a:pPr>
              <a:lnSpc>
                <a:spcPct val="90000"/>
              </a:lnSpc>
            </a:pPr>
            <a:r>
              <a:rPr lang="en-US" sz="2400" dirty="0">
                <a:latin typeface="Microsoft Sans Serif" pitchFamily="34" charset="0"/>
              </a:rPr>
              <a:t>Available for download free of charge online at: </a:t>
            </a:r>
            <a:r>
              <a:rPr lang="en-US" sz="2400" dirty="0">
                <a:latin typeface="Microsoft Sans Serif" pitchFamily="34" charset="0"/>
                <a:hlinkClick r:id="rId3"/>
              </a:rPr>
              <a:t>https://www.ars.usda.gov/pacific-west-area/riverside-ca/us-salinity-laboratory/docs/esap-model/</a:t>
            </a:r>
            <a:endParaRPr lang="en-US" sz="2400" dirty="0">
              <a:latin typeface="Microsoft Sans Serif" pitchFamily="34" charset="0"/>
            </a:endParaRPr>
          </a:p>
          <a:p>
            <a:pPr marL="812800" indent="-812800">
              <a:lnSpc>
                <a:spcPct val="90000"/>
              </a:lnSpc>
              <a:buFont typeface="Arial" charset="0"/>
              <a:buAutoNum type="romanUcPeriod"/>
            </a:pPr>
            <a:endParaRPr lang="en-US" sz="2400" dirty="0">
              <a:latin typeface="Times New Roman" pitchFamily="1" charset="0"/>
            </a:endParaRPr>
          </a:p>
        </p:txBody>
      </p:sp>
    </p:spTree>
    <p:extLst>
      <p:ext uri="{BB962C8B-B14F-4D97-AF65-F5344CB8AC3E}">
        <p14:creationId xmlns:p14="http://schemas.microsoft.com/office/powerpoint/2010/main" val="10284039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Sampling Design in ESAP</a:t>
            </a:r>
          </a:p>
        </p:txBody>
      </p:sp>
      <p:sp>
        <p:nvSpPr>
          <p:cNvPr id="51203" name="Rectangle 3"/>
          <p:cNvSpPr>
            <a:spLocks noGrp="1" noChangeArrowheads="1"/>
          </p:cNvSpPr>
          <p:nvPr>
            <p:ph idx="1"/>
          </p:nvPr>
        </p:nvSpPr>
        <p:spPr>
          <a:xfrm>
            <a:off x="266700" y="1562100"/>
            <a:ext cx="8610600" cy="4991099"/>
          </a:xfrm>
        </p:spPr>
        <p:style>
          <a:lnRef idx="1">
            <a:schemeClr val="dk1"/>
          </a:lnRef>
          <a:fillRef idx="2">
            <a:schemeClr val="dk1"/>
          </a:fillRef>
          <a:effectRef idx="1">
            <a:schemeClr val="dk1"/>
          </a:effectRef>
          <a:fontRef idx="minor">
            <a:schemeClr val="dk1"/>
          </a:fontRef>
        </p:style>
        <p:txBody>
          <a:bodyPr tIns="91440"/>
          <a:lstStyle/>
          <a:p>
            <a:pPr marL="609600" indent="-609600">
              <a:buFont typeface="Arial" charset="0"/>
              <a:buAutoNum type="arabicPeriod" startAt="13"/>
            </a:pPr>
            <a:r>
              <a:rPr lang="en-US" dirty="0">
                <a:solidFill>
                  <a:schemeClr val="accent1"/>
                </a:solidFill>
                <a:latin typeface="Microsoft Sans Serif" pitchFamily="34" charset="0"/>
                <a:cs typeface="Microsoft Sans Serif" pitchFamily="34" charset="0"/>
              </a:rPr>
              <a:t>Select Calculate SRS Sample Design under the “Design” menu.</a:t>
            </a:r>
          </a:p>
        </p:txBody>
      </p:sp>
      <p:pic>
        <p:nvPicPr>
          <p:cNvPr id="51204" name="Picture 4" descr="Selecting Calculate SRS Sample Design"/>
          <p:cNvPicPr>
            <a:picLocks noChangeAspect="1" noChangeArrowheads="1"/>
          </p:cNvPicPr>
          <p:nvPr/>
        </p:nvPicPr>
        <p:blipFill>
          <a:blip r:embed="rId3" cstate="print"/>
          <a:srcRect/>
          <a:stretch>
            <a:fillRect/>
          </a:stretch>
        </p:blipFill>
        <p:spPr bwMode="auto">
          <a:xfrm>
            <a:off x="476259" y="3162300"/>
            <a:ext cx="3829234" cy="3062816"/>
          </a:xfrm>
          <a:prstGeom prst="rect">
            <a:avLst/>
          </a:prstGeom>
          <a:noFill/>
        </p:spPr>
      </p:pic>
      <p:pic>
        <p:nvPicPr>
          <p:cNvPr id="51205" name="Picture 5" descr="Selecting Calculate SRS Sample Design"/>
          <p:cNvPicPr>
            <a:picLocks noChangeAspect="1" noChangeArrowheads="1"/>
          </p:cNvPicPr>
          <p:nvPr/>
        </p:nvPicPr>
        <p:blipFill>
          <a:blip r:embed="rId3" cstate="print"/>
          <a:srcRect l="22218" t="19899" r="53911" b="70912"/>
          <a:stretch>
            <a:fillRect/>
          </a:stretch>
        </p:blipFill>
        <p:spPr bwMode="auto">
          <a:xfrm>
            <a:off x="5048256" y="3246233"/>
            <a:ext cx="3562344" cy="1096106"/>
          </a:xfrm>
          <a:prstGeom prst="rect">
            <a:avLst/>
          </a:prstGeom>
          <a:noFill/>
        </p:spPr>
      </p:pic>
      <p:sp>
        <p:nvSpPr>
          <p:cNvPr id="51206" name="Line 6"/>
          <p:cNvSpPr>
            <a:spLocks noChangeShapeType="1"/>
          </p:cNvSpPr>
          <p:nvPr/>
        </p:nvSpPr>
        <p:spPr bwMode="auto">
          <a:xfrm flipV="1">
            <a:off x="2247900" y="3848100"/>
            <a:ext cx="4191000" cy="76200"/>
          </a:xfrm>
          <a:prstGeom prst="line">
            <a:avLst/>
          </a:prstGeom>
          <a:noFill/>
          <a:ln w="38100">
            <a:solidFill>
              <a:schemeClr val="accent1"/>
            </a:solidFill>
            <a:round/>
            <a:headEnd/>
            <a:tailEnd/>
          </a:ln>
        </p:spPr>
        <p:txBody>
          <a:bodyPr wrap="none" anchor="ctr"/>
          <a:lstStyle/>
          <a:p>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Sampling Design in ESAP</a:t>
            </a:r>
          </a:p>
        </p:txBody>
      </p:sp>
      <p:sp>
        <p:nvSpPr>
          <p:cNvPr id="53251"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812800" indent="-812800">
              <a:buFont typeface="Arial" charset="0"/>
              <a:buAutoNum type="arabicPeriod" startAt="14"/>
            </a:pPr>
            <a:r>
              <a:rPr lang="en-US" dirty="0">
                <a:solidFill>
                  <a:schemeClr val="accent1"/>
                </a:solidFill>
                <a:latin typeface="Microsoft Sans Serif" pitchFamily="34" charset="0"/>
                <a:cs typeface="Microsoft Sans Serif" pitchFamily="34" charset="0"/>
              </a:rPr>
              <a:t>Invoke SRS Algorithm.</a:t>
            </a:r>
          </a:p>
        </p:txBody>
      </p:sp>
      <p:pic>
        <p:nvPicPr>
          <p:cNvPr id="53252" name="Picture 4" descr="Invoking SRSS Algorithm"/>
          <p:cNvPicPr>
            <a:picLocks noChangeAspect="1" noChangeArrowheads="1"/>
          </p:cNvPicPr>
          <p:nvPr/>
        </p:nvPicPr>
        <p:blipFill>
          <a:blip r:embed="rId3" cstate="print"/>
          <a:srcRect l="30075" t="27188" r="30225" b="29178"/>
          <a:stretch>
            <a:fillRect/>
          </a:stretch>
        </p:blipFill>
        <p:spPr bwMode="auto">
          <a:xfrm>
            <a:off x="2171700" y="2247900"/>
            <a:ext cx="4772025" cy="4191000"/>
          </a:xfrm>
          <a:prstGeom prst="rect">
            <a:avLst/>
          </a:prstGeom>
          <a:noFill/>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Sampling Design in ESAP</a:t>
            </a:r>
          </a:p>
        </p:txBody>
      </p:sp>
      <p:sp>
        <p:nvSpPr>
          <p:cNvPr id="55299"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buFont typeface="Arial" charset="0"/>
              <a:buAutoNum type="arabicPeriod" startAt="15"/>
            </a:pPr>
            <a:r>
              <a:rPr lang="en-US" dirty="0">
                <a:latin typeface="Microsoft Sans Serif" pitchFamily="34" charset="0"/>
                <a:cs typeface="Microsoft Sans Serif" pitchFamily="34" charset="0"/>
              </a:rPr>
              <a:t>Save Current Design.</a:t>
            </a:r>
          </a:p>
        </p:txBody>
      </p:sp>
      <p:pic>
        <p:nvPicPr>
          <p:cNvPr id="55300" name="Picture 4" descr="Saving Current Sample Design"/>
          <p:cNvPicPr>
            <a:picLocks noChangeAspect="1" noChangeArrowheads="1"/>
          </p:cNvPicPr>
          <p:nvPr/>
        </p:nvPicPr>
        <p:blipFill>
          <a:blip r:embed="rId3" cstate="print"/>
          <a:srcRect l="30727" t="27118" r="30849" b="28882"/>
          <a:stretch>
            <a:fillRect/>
          </a:stretch>
        </p:blipFill>
        <p:spPr bwMode="auto">
          <a:xfrm>
            <a:off x="2324100" y="2324100"/>
            <a:ext cx="4495800" cy="4114800"/>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Sampling Design in ESAP</a:t>
            </a:r>
          </a:p>
        </p:txBody>
      </p:sp>
      <p:sp>
        <p:nvSpPr>
          <p:cNvPr id="57347" name="Rectangle 3"/>
          <p:cNvSpPr>
            <a:spLocks noGrp="1" noChangeArrowheads="1"/>
          </p:cNvSpPr>
          <p:nvPr>
            <p:ph idx="1"/>
          </p:nvPr>
        </p:nvSpPr>
        <p:spPr>
          <a:xfrm>
            <a:off x="228600" y="1562100"/>
            <a:ext cx="8610600" cy="5029200"/>
          </a:xfrm>
        </p:spPr>
        <p:style>
          <a:lnRef idx="1">
            <a:schemeClr val="dk1"/>
          </a:lnRef>
          <a:fillRef idx="2">
            <a:schemeClr val="dk1"/>
          </a:fillRef>
          <a:effectRef idx="1">
            <a:schemeClr val="dk1"/>
          </a:effectRef>
          <a:fontRef idx="minor">
            <a:schemeClr val="dk1"/>
          </a:fontRef>
        </p:style>
        <p:txBody>
          <a:bodyPr tIns="91440"/>
          <a:lstStyle/>
          <a:p>
            <a:pPr marL="609600" indent="-609600">
              <a:buFont typeface="Arial" charset="0"/>
              <a:buAutoNum type="arabicPeriod" startAt="16"/>
            </a:pPr>
            <a:r>
              <a:rPr lang="en-US" dirty="0">
                <a:solidFill>
                  <a:schemeClr val="accent1"/>
                </a:solidFill>
                <a:latin typeface="Microsoft Sans Serif" pitchFamily="34" charset="0"/>
                <a:cs typeface="Microsoft Sans Serif" pitchFamily="34" charset="0"/>
              </a:rPr>
              <a:t>Select Display Sample Site Map under the “Design” menu.</a:t>
            </a:r>
          </a:p>
        </p:txBody>
      </p:sp>
      <p:pic>
        <p:nvPicPr>
          <p:cNvPr id="57348" name="Picture 4" descr="Selecting Display Sample Site Map"/>
          <p:cNvPicPr>
            <a:picLocks noChangeAspect="1" noChangeArrowheads="1"/>
          </p:cNvPicPr>
          <p:nvPr/>
        </p:nvPicPr>
        <p:blipFill>
          <a:blip r:embed="rId3" cstate="print"/>
          <a:srcRect l="22275" t="20157" r="53775" b="69093"/>
          <a:stretch>
            <a:fillRect/>
          </a:stretch>
        </p:blipFill>
        <p:spPr bwMode="auto">
          <a:xfrm>
            <a:off x="4146550" y="3324226"/>
            <a:ext cx="4616450" cy="1655763"/>
          </a:xfrm>
          <a:prstGeom prst="rect">
            <a:avLst/>
          </a:prstGeom>
          <a:noFill/>
        </p:spPr>
      </p:pic>
      <p:pic>
        <p:nvPicPr>
          <p:cNvPr id="57349" name="Picture 5" descr="Selecting Display Sample Site Map"/>
          <p:cNvPicPr>
            <a:picLocks noChangeAspect="1" noChangeArrowheads="1"/>
          </p:cNvPicPr>
          <p:nvPr/>
        </p:nvPicPr>
        <p:blipFill>
          <a:blip r:embed="rId3" cstate="print"/>
          <a:srcRect/>
          <a:stretch>
            <a:fillRect/>
          </a:stretch>
        </p:blipFill>
        <p:spPr bwMode="auto">
          <a:xfrm>
            <a:off x="412750" y="3248025"/>
            <a:ext cx="3656013" cy="2924175"/>
          </a:xfrm>
          <a:prstGeom prst="rect">
            <a:avLst/>
          </a:prstGeom>
          <a:noFill/>
        </p:spPr>
      </p:pic>
      <p:sp>
        <p:nvSpPr>
          <p:cNvPr id="57350" name="Line 6"/>
          <p:cNvSpPr>
            <a:spLocks noChangeShapeType="1"/>
          </p:cNvSpPr>
          <p:nvPr/>
        </p:nvSpPr>
        <p:spPr bwMode="auto">
          <a:xfrm>
            <a:off x="2127250" y="4086225"/>
            <a:ext cx="4000500" cy="533400"/>
          </a:xfrm>
          <a:prstGeom prst="line">
            <a:avLst/>
          </a:prstGeom>
          <a:noFill/>
          <a:ln w="38100">
            <a:solidFill>
              <a:schemeClr val="accent1"/>
            </a:solidFill>
            <a:round/>
            <a:headEnd/>
            <a:tailEnd/>
          </a:ln>
        </p:spPr>
        <p:txBody>
          <a:bodyPr wrap="none" anchor="ctr"/>
          <a:lstStyle/>
          <a:p>
            <a:endParaRPr lang="en-US"/>
          </a:p>
        </p:txBody>
      </p:sp>
    </p:spTree>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Sampling Design in ESAP</a:t>
            </a:r>
          </a:p>
        </p:txBody>
      </p:sp>
      <p:sp>
        <p:nvSpPr>
          <p:cNvPr id="59395"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17"/>
            </a:pPr>
            <a:r>
              <a:rPr lang="en-US" dirty="0">
                <a:solidFill>
                  <a:schemeClr val="accent1"/>
                </a:solidFill>
                <a:latin typeface="Microsoft Sans Serif" pitchFamily="34" charset="0"/>
                <a:cs typeface="Microsoft Sans Serif" pitchFamily="34" charset="0"/>
              </a:rPr>
              <a:t>Select desired SRS Design under the “Display” and “SRS Designs” menus.</a:t>
            </a:r>
          </a:p>
        </p:txBody>
      </p:sp>
      <p:pic>
        <p:nvPicPr>
          <p:cNvPr id="59396" name="Picture 4" descr="Selecting SRS Design 1"/>
          <p:cNvPicPr>
            <a:picLocks noChangeAspect="1" noChangeArrowheads="1"/>
          </p:cNvPicPr>
          <p:nvPr/>
        </p:nvPicPr>
        <p:blipFill>
          <a:blip r:embed="rId3" cstate="print"/>
          <a:srcRect l="29326" t="23253" r="29626" b="49765"/>
          <a:stretch>
            <a:fillRect/>
          </a:stretch>
        </p:blipFill>
        <p:spPr bwMode="auto">
          <a:xfrm>
            <a:off x="1676400" y="3124200"/>
            <a:ext cx="5943600" cy="3124200"/>
          </a:xfrm>
          <a:prstGeom prst="rect">
            <a:avLst/>
          </a:prstGeom>
          <a:noFill/>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Sampling Design in ESAP</a:t>
            </a:r>
          </a:p>
        </p:txBody>
      </p:sp>
      <p:sp>
        <p:nvSpPr>
          <p:cNvPr id="61443"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18"/>
            </a:pPr>
            <a:r>
              <a:rPr lang="en-US" dirty="0">
                <a:latin typeface="Microsoft Sans Serif" pitchFamily="34" charset="0"/>
                <a:cs typeface="Microsoft Sans Serif" pitchFamily="34" charset="0"/>
              </a:rPr>
              <a:t>You can now view, print, and save your sampling design map.</a:t>
            </a:r>
          </a:p>
        </p:txBody>
      </p:sp>
      <p:pic>
        <p:nvPicPr>
          <p:cNvPr id="61444" name="Picture 4" descr="Sample Site Map"/>
          <p:cNvPicPr>
            <a:picLocks noChangeAspect="1" noChangeArrowheads="1"/>
          </p:cNvPicPr>
          <p:nvPr/>
        </p:nvPicPr>
        <p:blipFill>
          <a:blip r:embed="rId3" cstate="print"/>
          <a:srcRect l="29550" t="23062" r="29700" b="23438"/>
          <a:stretch>
            <a:fillRect/>
          </a:stretch>
        </p:blipFill>
        <p:spPr bwMode="auto">
          <a:xfrm>
            <a:off x="5029200" y="2324100"/>
            <a:ext cx="3721100" cy="3905251"/>
          </a:xfrm>
          <a:prstGeom prst="rect">
            <a:avLst/>
          </a:prstGeom>
          <a:noFill/>
        </p:spPr>
      </p:pic>
      <p:pic>
        <p:nvPicPr>
          <p:cNvPr id="61445" name="Picture 5" descr="Sample Site Map"/>
          <p:cNvPicPr>
            <a:picLocks noChangeAspect="1" noChangeArrowheads="1"/>
          </p:cNvPicPr>
          <p:nvPr/>
        </p:nvPicPr>
        <p:blipFill>
          <a:blip r:embed="rId3" cstate="print"/>
          <a:srcRect/>
          <a:stretch>
            <a:fillRect/>
          </a:stretch>
        </p:blipFill>
        <p:spPr bwMode="auto">
          <a:xfrm>
            <a:off x="495300" y="2971800"/>
            <a:ext cx="4259263" cy="3406775"/>
          </a:xfrm>
          <a:prstGeom prst="rect">
            <a:avLst/>
          </a:prstGeom>
          <a:noFill/>
        </p:spPr>
      </p:pic>
      <p:sp>
        <p:nvSpPr>
          <p:cNvPr id="61446" name="Line 6"/>
          <p:cNvSpPr>
            <a:spLocks noChangeShapeType="1"/>
          </p:cNvSpPr>
          <p:nvPr/>
        </p:nvSpPr>
        <p:spPr bwMode="auto">
          <a:xfrm flipV="1">
            <a:off x="2362200" y="2781300"/>
            <a:ext cx="2667000" cy="990600"/>
          </a:xfrm>
          <a:prstGeom prst="line">
            <a:avLst/>
          </a:prstGeom>
          <a:noFill/>
          <a:ln w="38100">
            <a:solidFill>
              <a:schemeClr val="accent1"/>
            </a:solidFill>
            <a:round/>
            <a:headEnd/>
            <a:tailEnd/>
          </a:ln>
        </p:spPr>
        <p:txBody>
          <a:bodyPr wrap="none" anchor="ctr"/>
          <a:lstStyle/>
          <a:p>
            <a:endParaRPr lang="en-US"/>
          </a:p>
        </p:txBody>
      </p:sp>
    </p:spTree>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Salinity Map in ESAP</a:t>
            </a:r>
          </a:p>
        </p:txBody>
      </p:sp>
      <p:sp>
        <p:nvSpPr>
          <p:cNvPr id="63491"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Tx/>
              <a:buAutoNum type="arabicPeriod"/>
            </a:pPr>
            <a:r>
              <a:rPr lang="en-US" dirty="0">
                <a:solidFill>
                  <a:schemeClr val="accent1"/>
                </a:solidFill>
              </a:rPr>
              <a:t>Select ESAP-</a:t>
            </a:r>
            <a:r>
              <a:rPr lang="en-US" dirty="0" err="1">
                <a:solidFill>
                  <a:schemeClr val="accent1"/>
                </a:solidFill>
              </a:rPr>
              <a:t>SaltMapper</a:t>
            </a:r>
            <a:r>
              <a:rPr lang="en-US" dirty="0">
                <a:solidFill>
                  <a:schemeClr val="accent1"/>
                </a:solidFill>
              </a:rPr>
              <a:t> from the “Programs” and “Analysis Software” menus.  </a:t>
            </a:r>
          </a:p>
        </p:txBody>
      </p:sp>
      <p:pic>
        <p:nvPicPr>
          <p:cNvPr id="63492" name="Picture 4" descr="Selecting ESAP-SaltMapper"/>
          <p:cNvPicPr>
            <a:picLocks noChangeAspect="1" noChangeArrowheads="1"/>
          </p:cNvPicPr>
          <p:nvPr/>
        </p:nvPicPr>
        <p:blipFill>
          <a:blip r:embed="rId3" cstate="print"/>
          <a:srcRect l="26324" t="28969" r="54150" b="58313"/>
          <a:stretch>
            <a:fillRect/>
          </a:stretch>
        </p:blipFill>
        <p:spPr bwMode="auto">
          <a:xfrm>
            <a:off x="4957762" y="3048000"/>
            <a:ext cx="3729038" cy="1947863"/>
          </a:xfrm>
          <a:prstGeom prst="rect">
            <a:avLst/>
          </a:prstGeom>
          <a:noFill/>
        </p:spPr>
      </p:pic>
      <p:pic>
        <p:nvPicPr>
          <p:cNvPr id="63493" name="Picture 5" descr="Selecting ESAP-SaltMapper"/>
          <p:cNvPicPr>
            <a:picLocks noChangeAspect="1" noChangeArrowheads="1"/>
          </p:cNvPicPr>
          <p:nvPr/>
        </p:nvPicPr>
        <p:blipFill>
          <a:blip r:embed="rId3" cstate="print"/>
          <a:srcRect/>
          <a:stretch>
            <a:fillRect/>
          </a:stretch>
        </p:blipFill>
        <p:spPr bwMode="auto">
          <a:xfrm>
            <a:off x="461964" y="3505200"/>
            <a:ext cx="3656013" cy="2924175"/>
          </a:xfrm>
          <a:prstGeom prst="rect">
            <a:avLst/>
          </a:prstGeom>
          <a:noFill/>
        </p:spPr>
      </p:pic>
      <p:sp>
        <p:nvSpPr>
          <p:cNvPr id="63494" name="Line 6"/>
          <p:cNvSpPr>
            <a:spLocks noChangeShapeType="1"/>
          </p:cNvSpPr>
          <p:nvPr/>
        </p:nvSpPr>
        <p:spPr bwMode="auto">
          <a:xfrm flipV="1">
            <a:off x="2062162" y="4571998"/>
            <a:ext cx="4953000" cy="76200"/>
          </a:xfrm>
          <a:prstGeom prst="line">
            <a:avLst/>
          </a:prstGeom>
          <a:noFill/>
          <a:ln w="38100">
            <a:solidFill>
              <a:schemeClr val="accent1"/>
            </a:solidFill>
            <a:round/>
            <a:headEnd/>
            <a:tailEnd/>
          </a:ln>
        </p:spPr>
        <p:txBody>
          <a:bodyPr wrap="none" anchor="ctr"/>
          <a:lstStyle/>
          <a:p>
            <a:endParaRPr lang="en-US"/>
          </a:p>
        </p:txBody>
      </p:sp>
    </p:spTree>
  </p:cSld>
  <p:clrMapOvr>
    <a:overrideClrMapping bg1="lt1" tx1="dk1" bg2="lt2" tx2="dk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Salinity Map in ESAP</a:t>
            </a:r>
          </a:p>
        </p:txBody>
      </p:sp>
      <p:sp>
        <p:nvSpPr>
          <p:cNvPr id="65539" name="Rectangle 3"/>
          <p:cNvSpPr>
            <a:spLocks noGrp="1" noChangeArrowheads="1"/>
          </p:cNvSpPr>
          <p:nvPr>
            <p:ph idx="1"/>
          </p:nvPr>
        </p:nvSpPr>
        <p:spPr>
          <a:xfrm>
            <a:off x="381000" y="1600200"/>
            <a:ext cx="8610600" cy="4991100"/>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2"/>
            </a:pPr>
            <a:r>
              <a:rPr lang="en-US" dirty="0">
                <a:solidFill>
                  <a:schemeClr val="accent1"/>
                </a:solidFill>
                <a:latin typeface="Microsoft Sans Serif" pitchFamily="34" charset="0"/>
                <a:cs typeface="Microsoft Sans Serif" pitchFamily="34" charset="0"/>
              </a:rPr>
              <a:t>Select Specify/Input File Info from the “File” menu.</a:t>
            </a:r>
          </a:p>
        </p:txBody>
      </p:sp>
      <p:pic>
        <p:nvPicPr>
          <p:cNvPr id="65540" name="Picture 4" descr="Specifying Project Info File"/>
          <p:cNvPicPr>
            <a:picLocks noChangeAspect="1" noChangeArrowheads="1"/>
          </p:cNvPicPr>
          <p:nvPr/>
        </p:nvPicPr>
        <p:blipFill>
          <a:blip r:embed="rId3" cstate="print"/>
          <a:srcRect l="21150" t="23813" r="62476" b="64313"/>
          <a:stretch>
            <a:fillRect/>
          </a:stretch>
        </p:blipFill>
        <p:spPr bwMode="auto">
          <a:xfrm>
            <a:off x="4827587" y="2590800"/>
            <a:ext cx="3363913" cy="1946275"/>
          </a:xfrm>
          <a:prstGeom prst="rect">
            <a:avLst/>
          </a:prstGeom>
          <a:noFill/>
        </p:spPr>
      </p:pic>
      <p:pic>
        <p:nvPicPr>
          <p:cNvPr id="65541" name="Picture 5" descr="Specifying Project Info File"/>
          <p:cNvPicPr>
            <a:picLocks noChangeAspect="1" noChangeArrowheads="1"/>
          </p:cNvPicPr>
          <p:nvPr/>
        </p:nvPicPr>
        <p:blipFill>
          <a:blip r:embed="rId3" cstate="print"/>
          <a:srcRect/>
          <a:stretch>
            <a:fillRect/>
          </a:stretch>
        </p:blipFill>
        <p:spPr bwMode="auto">
          <a:xfrm>
            <a:off x="636587" y="3352801"/>
            <a:ext cx="3656013" cy="2924175"/>
          </a:xfrm>
          <a:prstGeom prst="rect">
            <a:avLst/>
          </a:prstGeom>
          <a:noFill/>
        </p:spPr>
      </p:pic>
      <p:sp>
        <p:nvSpPr>
          <p:cNvPr id="65542" name="Line 6"/>
          <p:cNvSpPr>
            <a:spLocks noChangeShapeType="1"/>
          </p:cNvSpPr>
          <p:nvPr/>
        </p:nvSpPr>
        <p:spPr bwMode="auto">
          <a:xfrm flipV="1">
            <a:off x="1931985" y="3428999"/>
            <a:ext cx="3048000" cy="762000"/>
          </a:xfrm>
          <a:prstGeom prst="line">
            <a:avLst/>
          </a:prstGeom>
          <a:noFill/>
          <a:ln w="38100">
            <a:solidFill>
              <a:schemeClr val="accent1"/>
            </a:solidFill>
            <a:round/>
            <a:headEnd/>
            <a:tailEnd/>
          </a:ln>
        </p:spPr>
        <p:txBody>
          <a:bodyPr wrap="none" anchor="ctr"/>
          <a:lstStyle/>
          <a:p>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Salinity Map in ESAP</a:t>
            </a:r>
          </a:p>
        </p:txBody>
      </p:sp>
      <p:sp>
        <p:nvSpPr>
          <p:cNvPr id="67587" name="Rectangle 3"/>
          <p:cNvSpPr>
            <a:spLocks noGrp="1" noChangeArrowheads="1"/>
          </p:cNvSpPr>
          <p:nvPr>
            <p:ph idx="1"/>
          </p:nvPr>
        </p:nvSpPr>
        <p:spPr>
          <a:xfrm>
            <a:off x="266700" y="1562100"/>
            <a:ext cx="8610600" cy="4991100"/>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3"/>
            </a:pPr>
            <a:r>
              <a:rPr lang="en-US" dirty="0">
                <a:latin typeface="Microsoft Sans Serif" pitchFamily="34" charset="0"/>
                <a:cs typeface="Microsoft Sans Serif" pitchFamily="34" charset="0"/>
              </a:rPr>
              <a:t>Specify Current Project, Input File Type, and Path/Filename.</a:t>
            </a:r>
          </a:p>
        </p:txBody>
      </p:sp>
      <p:pic>
        <p:nvPicPr>
          <p:cNvPr id="67588" name="Picture 4" descr="Setting Project File"/>
          <p:cNvPicPr>
            <a:picLocks noChangeAspect="1" noChangeArrowheads="1"/>
          </p:cNvPicPr>
          <p:nvPr/>
        </p:nvPicPr>
        <p:blipFill>
          <a:blip r:embed="rId3" cstate="print"/>
          <a:srcRect l="31799" t="26437" r="31575" b="26625"/>
          <a:stretch>
            <a:fillRect/>
          </a:stretch>
        </p:blipFill>
        <p:spPr bwMode="auto">
          <a:xfrm>
            <a:off x="2743200" y="2705101"/>
            <a:ext cx="3644249" cy="3733800"/>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Salinity Map in ESAP</a:t>
            </a:r>
          </a:p>
        </p:txBody>
      </p:sp>
      <p:sp>
        <p:nvSpPr>
          <p:cNvPr id="69635" name="Rectangle 3"/>
          <p:cNvSpPr>
            <a:spLocks noGrp="1" noChangeArrowheads="1"/>
          </p:cNvSpPr>
          <p:nvPr>
            <p:ph idx="1"/>
          </p:nvPr>
        </p:nvSpPr>
        <p:spPr>
          <a:xfrm>
            <a:off x="228600" y="1562100"/>
            <a:ext cx="8610600" cy="49910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4"/>
            </a:pPr>
            <a:r>
              <a:rPr lang="en-US" dirty="0">
                <a:solidFill>
                  <a:schemeClr val="accent1"/>
                </a:solidFill>
                <a:latin typeface="Microsoft Sans Serif" pitchFamily="34" charset="0"/>
                <a:cs typeface="Microsoft Sans Serif" pitchFamily="34" charset="0"/>
              </a:rPr>
              <a:t>Select 2-D Raster Image Map from “Graphics” menu.  </a:t>
            </a:r>
          </a:p>
        </p:txBody>
      </p:sp>
      <p:pic>
        <p:nvPicPr>
          <p:cNvPr id="69636" name="Picture 4" descr="Selecting 2D Raster Image Map"/>
          <p:cNvPicPr>
            <a:picLocks noChangeAspect="1" noChangeArrowheads="1"/>
          </p:cNvPicPr>
          <p:nvPr/>
        </p:nvPicPr>
        <p:blipFill>
          <a:blip r:embed="rId3" cstate="print"/>
          <a:srcRect/>
          <a:stretch>
            <a:fillRect/>
          </a:stretch>
        </p:blipFill>
        <p:spPr bwMode="auto">
          <a:xfrm>
            <a:off x="381002" y="3124201"/>
            <a:ext cx="3656013" cy="2924175"/>
          </a:xfrm>
          <a:prstGeom prst="rect">
            <a:avLst/>
          </a:prstGeom>
          <a:noFill/>
        </p:spPr>
      </p:pic>
      <p:pic>
        <p:nvPicPr>
          <p:cNvPr id="69637" name="Picture 5" descr="Selecting 2D Raster Image Map"/>
          <p:cNvPicPr>
            <a:picLocks noChangeAspect="1" noChangeArrowheads="1"/>
          </p:cNvPicPr>
          <p:nvPr/>
        </p:nvPicPr>
        <p:blipFill>
          <a:blip r:embed="rId3" cstate="print"/>
          <a:srcRect l="20924" t="23718" r="62476" b="65532"/>
          <a:stretch>
            <a:fillRect/>
          </a:stretch>
        </p:blipFill>
        <p:spPr bwMode="auto">
          <a:xfrm>
            <a:off x="4572000" y="2590800"/>
            <a:ext cx="3765550" cy="1949451"/>
          </a:xfrm>
          <a:prstGeom prst="rect">
            <a:avLst/>
          </a:prstGeom>
          <a:noFill/>
        </p:spPr>
      </p:pic>
      <p:sp>
        <p:nvSpPr>
          <p:cNvPr id="69638" name="Line 6"/>
          <p:cNvSpPr>
            <a:spLocks noChangeShapeType="1"/>
          </p:cNvSpPr>
          <p:nvPr/>
        </p:nvSpPr>
        <p:spPr bwMode="auto">
          <a:xfrm flipV="1">
            <a:off x="1600200" y="3810000"/>
            <a:ext cx="3657600" cy="228600"/>
          </a:xfrm>
          <a:prstGeom prst="line">
            <a:avLst/>
          </a:prstGeom>
          <a:noFill/>
          <a:ln w="38100">
            <a:solidFill>
              <a:schemeClr val="accent1"/>
            </a:solidFill>
            <a:round/>
            <a:headEnd/>
            <a:tailEnd/>
          </a:ln>
        </p:spPr>
        <p:txBody>
          <a:bodyPr wrap="none" anchor="ct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266700" y="274639"/>
            <a:ext cx="8610600" cy="1143000"/>
          </a:xfrm>
          <a:solidFill>
            <a:schemeClr val="tx2"/>
          </a:solidFill>
        </p:spPr>
        <p:txBody>
          <a:bodyPr/>
          <a:lstStyle/>
          <a:p>
            <a:r>
              <a:rPr lang="en-US" b="1" dirty="0">
                <a:solidFill>
                  <a:schemeClr val="bg2"/>
                </a:solidFill>
                <a:latin typeface="Microsoft Sans Serif" pitchFamily="34" charset="0"/>
              </a:rPr>
              <a:t>Core Modules in ESAP</a:t>
            </a:r>
          </a:p>
        </p:txBody>
      </p:sp>
      <p:sp>
        <p:nvSpPr>
          <p:cNvPr id="6147" name="Rectangle 3"/>
          <p:cNvSpPr>
            <a:spLocks noGrp="1" noChangeArrowheads="1"/>
          </p:cNvSpPr>
          <p:nvPr>
            <p:ph idx="1"/>
          </p:nvPr>
        </p:nvSpPr>
        <p:spPr>
          <a:xfrm>
            <a:off x="266700" y="1562100"/>
            <a:ext cx="8610600" cy="5029200"/>
          </a:xfrm>
        </p:spPr>
        <p:style>
          <a:lnRef idx="1">
            <a:schemeClr val="dk1"/>
          </a:lnRef>
          <a:fillRef idx="2">
            <a:schemeClr val="dk1"/>
          </a:fillRef>
          <a:effectRef idx="1">
            <a:schemeClr val="dk1"/>
          </a:effectRef>
          <a:fontRef idx="minor">
            <a:schemeClr val="dk1"/>
          </a:fontRef>
        </p:style>
        <p:txBody>
          <a:bodyPr tIns="91440">
            <a:normAutofit/>
          </a:bodyPr>
          <a:lstStyle/>
          <a:p>
            <a:pPr algn="just">
              <a:lnSpc>
                <a:spcPct val="90000"/>
              </a:lnSpc>
            </a:pPr>
            <a:r>
              <a:rPr lang="en-US" sz="2400" dirty="0">
                <a:latin typeface="Microsoft Sans Serif" pitchFamily="34" charset="0"/>
              </a:rPr>
              <a:t>ESAP-RSSD (</a:t>
            </a:r>
            <a:r>
              <a:rPr lang="en-US" sz="2400" u="sng" dirty="0">
                <a:latin typeface="Microsoft Sans Serif" pitchFamily="34" charset="0"/>
              </a:rPr>
              <a:t>R</a:t>
            </a:r>
            <a:r>
              <a:rPr lang="en-US" sz="2400" dirty="0">
                <a:latin typeface="Microsoft Sans Serif" pitchFamily="34" charset="0"/>
              </a:rPr>
              <a:t>esponse </a:t>
            </a:r>
            <a:r>
              <a:rPr lang="en-US" sz="2400" u="sng" dirty="0">
                <a:latin typeface="Microsoft Sans Serif" pitchFamily="34" charset="0"/>
              </a:rPr>
              <a:t>S</a:t>
            </a:r>
            <a:r>
              <a:rPr lang="en-US" sz="2400" dirty="0">
                <a:latin typeface="Microsoft Sans Serif" pitchFamily="34" charset="0"/>
              </a:rPr>
              <a:t>urface </a:t>
            </a:r>
            <a:r>
              <a:rPr lang="en-US" sz="2400" u="sng" dirty="0">
                <a:latin typeface="Microsoft Sans Serif" pitchFamily="34" charset="0"/>
              </a:rPr>
              <a:t>S</a:t>
            </a:r>
            <a:r>
              <a:rPr lang="en-US" sz="2400" dirty="0">
                <a:latin typeface="Microsoft Sans Serif" pitchFamily="34" charset="0"/>
              </a:rPr>
              <a:t>ampling </a:t>
            </a:r>
            <a:r>
              <a:rPr lang="en-US" sz="2400" u="sng" dirty="0">
                <a:latin typeface="Microsoft Sans Serif" pitchFamily="34" charset="0"/>
              </a:rPr>
              <a:t>D</a:t>
            </a:r>
            <a:r>
              <a:rPr lang="en-US" sz="2400" dirty="0">
                <a:latin typeface="Microsoft Sans Serif" pitchFamily="34" charset="0"/>
              </a:rPr>
              <a:t>esign)</a:t>
            </a:r>
          </a:p>
          <a:p>
            <a:pPr lvl="1" algn="just">
              <a:lnSpc>
                <a:spcPct val="90000"/>
              </a:lnSpc>
            </a:pPr>
            <a:r>
              <a:rPr lang="en-US" sz="2000" dirty="0">
                <a:latin typeface="Microsoft Sans Serif" pitchFamily="34" charset="0"/>
              </a:rPr>
              <a:t>Examine, analyze, &amp; summarize </a:t>
            </a:r>
            <a:r>
              <a:rPr lang="en-US" sz="2000" dirty="0" err="1">
                <a:latin typeface="Microsoft Sans Serif" pitchFamily="34" charset="0"/>
              </a:rPr>
              <a:t>EC</a:t>
            </a:r>
            <a:r>
              <a:rPr lang="en-US" sz="2000" baseline="-25000" dirty="0" err="1">
                <a:latin typeface="Microsoft Sans Serif" pitchFamily="34" charset="0"/>
              </a:rPr>
              <a:t>a</a:t>
            </a:r>
            <a:r>
              <a:rPr lang="en-US" sz="2000" dirty="0">
                <a:latin typeface="Microsoft Sans Serif" pitchFamily="34" charset="0"/>
              </a:rPr>
              <a:t> survey data</a:t>
            </a:r>
          </a:p>
          <a:p>
            <a:pPr lvl="1" algn="just">
              <a:lnSpc>
                <a:spcPct val="90000"/>
              </a:lnSpc>
            </a:pPr>
            <a:r>
              <a:rPr lang="en-US" sz="2000" dirty="0">
                <a:latin typeface="Microsoft Sans Serif" pitchFamily="34" charset="0"/>
              </a:rPr>
              <a:t>Generates optimal soil sampling designs from sensor data</a:t>
            </a:r>
          </a:p>
          <a:p>
            <a:pPr algn="just">
              <a:lnSpc>
                <a:spcPct val="90000"/>
              </a:lnSpc>
            </a:pPr>
            <a:r>
              <a:rPr lang="en-US" sz="2400" dirty="0">
                <a:latin typeface="Microsoft Sans Serif" pitchFamily="34" charset="0"/>
              </a:rPr>
              <a:t>ESAP-Calibrate</a:t>
            </a:r>
          </a:p>
          <a:p>
            <a:pPr lvl="1" algn="just">
              <a:lnSpc>
                <a:spcPct val="90000"/>
              </a:lnSpc>
            </a:pPr>
            <a:r>
              <a:rPr lang="en-US" sz="2000" dirty="0">
                <a:latin typeface="Microsoft Sans Serif" pitchFamily="34" charset="0"/>
              </a:rPr>
              <a:t>Converts survey data into predicted soil salinity (a/o other soil properties)</a:t>
            </a:r>
          </a:p>
          <a:p>
            <a:pPr lvl="1" algn="just">
              <a:lnSpc>
                <a:spcPct val="90000"/>
              </a:lnSpc>
            </a:pPr>
            <a:r>
              <a:rPr lang="en-US" sz="2000" dirty="0">
                <a:latin typeface="Microsoft Sans Serif" pitchFamily="34" charset="0"/>
              </a:rPr>
              <a:t>Diagnose &amp; identify primary soil properties influencing survey data</a:t>
            </a:r>
          </a:p>
          <a:p>
            <a:pPr lvl="1" algn="just">
              <a:lnSpc>
                <a:spcPct val="90000"/>
              </a:lnSpc>
            </a:pPr>
            <a:r>
              <a:rPr lang="en-US" sz="2000" dirty="0">
                <a:latin typeface="Microsoft Sans Serif" pitchFamily="34" charset="0"/>
              </a:rPr>
              <a:t>Generates multiple field summary statistics</a:t>
            </a:r>
          </a:p>
          <a:p>
            <a:pPr lvl="1" algn="just">
              <a:lnSpc>
                <a:spcPct val="90000"/>
              </a:lnSpc>
            </a:pPr>
            <a:r>
              <a:rPr lang="en-US" sz="2000" dirty="0">
                <a:latin typeface="Microsoft Sans Serif" pitchFamily="34" charset="0"/>
              </a:rPr>
              <a:t>Generates prediction data (used for making spatial maps)</a:t>
            </a:r>
          </a:p>
          <a:p>
            <a:pPr algn="just">
              <a:lnSpc>
                <a:spcPct val="90000"/>
              </a:lnSpc>
            </a:pPr>
            <a:r>
              <a:rPr lang="en-US" sz="2400" dirty="0">
                <a:latin typeface="Microsoft Sans Serif" pitchFamily="34" charset="0"/>
              </a:rPr>
              <a:t>ESAP-</a:t>
            </a:r>
            <a:r>
              <a:rPr lang="en-US" sz="2400" dirty="0" err="1">
                <a:latin typeface="Microsoft Sans Serif" pitchFamily="34" charset="0"/>
              </a:rPr>
              <a:t>SaltMapper</a:t>
            </a:r>
            <a:endParaRPr lang="en-US" sz="2400" dirty="0">
              <a:latin typeface="Microsoft Sans Serif" pitchFamily="34" charset="0"/>
            </a:endParaRPr>
          </a:p>
          <a:p>
            <a:pPr lvl="1" algn="just">
              <a:lnSpc>
                <a:spcPct val="90000"/>
              </a:lnSpc>
            </a:pPr>
            <a:r>
              <a:rPr lang="en-US" sz="2000" dirty="0">
                <a:latin typeface="Microsoft Sans Serif" pitchFamily="34" charset="0"/>
              </a:rPr>
              <a:t>1-D transect plots and 2-D raster maps</a:t>
            </a:r>
          </a:p>
          <a:p>
            <a:pPr lvl="1" algn="just">
              <a:lnSpc>
                <a:spcPct val="90000"/>
              </a:lnSpc>
            </a:pPr>
            <a:r>
              <a:rPr lang="en-US" sz="2000" dirty="0">
                <a:latin typeface="Microsoft Sans Serif" pitchFamily="34" charset="0"/>
              </a:rPr>
              <a:t>Tile line maps, calculate tile line locations, diagnose potential tile line problems</a:t>
            </a:r>
            <a:endParaRPr lang="en-US" sz="2000" dirty="0">
              <a:latin typeface="Times New Roman" pitchFamily="1" charset="0"/>
            </a:endParaRPr>
          </a:p>
        </p:txBody>
      </p:sp>
    </p:spTree>
    <p:extLst>
      <p:ext uri="{BB962C8B-B14F-4D97-AF65-F5344CB8AC3E}">
        <p14:creationId xmlns:p14="http://schemas.microsoft.com/office/powerpoint/2010/main" val="417465303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Salinity Map in ESAP</a:t>
            </a:r>
          </a:p>
        </p:txBody>
      </p:sp>
      <p:sp>
        <p:nvSpPr>
          <p:cNvPr id="71683"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buFont typeface="Arial" charset="0"/>
              <a:buAutoNum type="arabicPeriod" startAt="5"/>
            </a:pPr>
            <a:r>
              <a:rPr lang="en-US" dirty="0">
                <a:solidFill>
                  <a:schemeClr val="accent1"/>
                </a:solidFill>
                <a:latin typeface="Microsoft Sans Serif" pitchFamily="34" charset="0"/>
                <a:cs typeface="Microsoft Sans Serif" pitchFamily="34" charset="0"/>
              </a:rPr>
              <a:t>Initialize Raster Window.  </a:t>
            </a:r>
          </a:p>
        </p:txBody>
      </p:sp>
      <p:pic>
        <p:nvPicPr>
          <p:cNvPr id="71684" name="Picture 4" descr="Initializing Raster Window"/>
          <p:cNvPicPr>
            <a:picLocks noChangeAspect="1" noChangeArrowheads="1"/>
          </p:cNvPicPr>
          <p:nvPr/>
        </p:nvPicPr>
        <p:blipFill>
          <a:blip r:embed="rId3" cstate="print"/>
          <a:srcRect l="26250" t="27051" r="26109" b="28885"/>
          <a:stretch>
            <a:fillRect/>
          </a:stretch>
        </p:blipFill>
        <p:spPr bwMode="auto">
          <a:xfrm>
            <a:off x="1790700" y="2286000"/>
            <a:ext cx="5562600" cy="4114800"/>
          </a:xfrm>
          <a:prstGeom prst="rect">
            <a:avLst/>
          </a:prstGeom>
          <a:noFill/>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Salinity Map in ESAP</a:t>
            </a:r>
          </a:p>
        </p:txBody>
      </p:sp>
      <p:sp>
        <p:nvSpPr>
          <p:cNvPr id="73731"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6"/>
            </a:pPr>
            <a:r>
              <a:rPr lang="en-US" dirty="0">
                <a:latin typeface="Microsoft Sans Serif" pitchFamily="34" charset="0"/>
                <a:cs typeface="Microsoft Sans Serif" pitchFamily="34" charset="0"/>
              </a:rPr>
              <a:t>Click “Show I-Grid/Survey Sites” button.</a:t>
            </a:r>
          </a:p>
        </p:txBody>
      </p:sp>
      <p:pic>
        <p:nvPicPr>
          <p:cNvPr id="73732" name="Picture 4" descr="Showing Interpolation Grid"/>
          <p:cNvPicPr>
            <a:picLocks noChangeAspect="1" noChangeArrowheads="1"/>
          </p:cNvPicPr>
          <p:nvPr/>
        </p:nvPicPr>
        <p:blipFill>
          <a:blip r:embed="rId3" cstate="print"/>
          <a:srcRect l="26250" t="27374" r="26175" b="27188"/>
          <a:stretch>
            <a:fillRect/>
          </a:stretch>
        </p:blipFill>
        <p:spPr bwMode="auto">
          <a:xfrm>
            <a:off x="2019300" y="2438400"/>
            <a:ext cx="5110163" cy="3903663"/>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Salinity Map in ESAP</a:t>
            </a:r>
          </a:p>
        </p:txBody>
      </p:sp>
      <p:sp>
        <p:nvSpPr>
          <p:cNvPr id="75779" name="Rectangle 3"/>
          <p:cNvSpPr>
            <a:spLocks noGrp="1" noChangeArrowheads="1"/>
          </p:cNvSpPr>
          <p:nvPr>
            <p:ph idx="1"/>
          </p:nvPr>
        </p:nvSpPr>
        <p:spPr>
          <a:xfrm>
            <a:off x="266700" y="1562100"/>
            <a:ext cx="8610600" cy="5029200"/>
          </a:xfrm>
        </p:spPr>
        <p:style>
          <a:lnRef idx="1">
            <a:schemeClr val="dk1"/>
          </a:lnRef>
          <a:fillRef idx="2">
            <a:schemeClr val="dk1"/>
          </a:fillRef>
          <a:effectRef idx="1">
            <a:schemeClr val="dk1"/>
          </a:effectRef>
          <a:fontRef idx="minor">
            <a:schemeClr val="dk1"/>
          </a:fontRef>
        </p:style>
        <p:txBody>
          <a:bodyPr tIns="91440"/>
          <a:lstStyle/>
          <a:p>
            <a:pPr marL="609600" indent="-609600">
              <a:buFont typeface="Arial" charset="0"/>
              <a:buAutoNum type="arabicPeriod" startAt="7"/>
            </a:pPr>
            <a:r>
              <a:rPr lang="en-US" dirty="0">
                <a:solidFill>
                  <a:schemeClr val="accent1"/>
                </a:solidFill>
                <a:latin typeface="Microsoft Sans Serif" pitchFamily="34" charset="0"/>
                <a:cs typeface="Microsoft Sans Serif" pitchFamily="34" charset="0"/>
              </a:rPr>
              <a:t>Click “Set Kernel Size.” </a:t>
            </a:r>
          </a:p>
        </p:txBody>
      </p:sp>
      <p:pic>
        <p:nvPicPr>
          <p:cNvPr id="75780" name="Picture 4" descr="Setting Kernel Size"/>
          <p:cNvPicPr>
            <a:picLocks noChangeAspect="1" noChangeArrowheads="1"/>
          </p:cNvPicPr>
          <p:nvPr/>
        </p:nvPicPr>
        <p:blipFill>
          <a:blip r:embed="rId3" cstate="print"/>
          <a:srcRect l="26250" t="27374" r="26175" b="27545"/>
          <a:stretch>
            <a:fillRect/>
          </a:stretch>
        </p:blipFill>
        <p:spPr bwMode="auto">
          <a:xfrm>
            <a:off x="2057400" y="2324100"/>
            <a:ext cx="5027613" cy="3810000"/>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Salinity Map in ESAP</a:t>
            </a:r>
          </a:p>
        </p:txBody>
      </p:sp>
      <p:sp>
        <p:nvSpPr>
          <p:cNvPr id="77827"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buFont typeface="Arial" charset="0"/>
              <a:buAutoNum type="arabicPeriod" startAt="8"/>
            </a:pPr>
            <a:r>
              <a:rPr lang="en-US" dirty="0">
                <a:solidFill>
                  <a:schemeClr val="accent1"/>
                </a:solidFill>
                <a:latin typeface="Microsoft Sans Serif" pitchFamily="34" charset="0"/>
                <a:cs typeface="Microsoft Sans Serif" pitchFamily="34" charset="0"/>
              </a:rPr>
              <a:t>Click “Perform Interpolation.”</a:t>
            </a:r>
          </a:p>
        </p:txBody>
      </p:sp>
      <p:pic>
        <p:nvPicPr>
          <p:cNvPr id="77828" name="Picture 4" descr="Performing Interpolation"/>
          <p:cNvPicPr>
            <a:picLocks noChangeAspect="1" noChangeArrowheads="1"/>
          </p:cNvPicPr>
          <p:nvPr/>
        </p:nvPicPr>
        <p:blipFill>
          <a:blip r:embed="rId3" cstate="print"/>
          <a:srcRect l="26250" t="27374" r="26175" b="27188"/>
          <a:stretch>
            <a:fillRect/>
          </a:stretch>
        </p:blipFill>
        <p:spPr bwMode="auto">
          <a:xfrm>
            <a:off x="2019300" y="2476500"/>
            <a:ext cx="5110163" cy="3902075"/>
          </a:xfrm>
          <a:prstGeom prst="rect">
            <a:avLst/>
          </a:prstGeom>
          <a:noFill/>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Salinity Map in ESAP</a:t>
            </a:r>
          </a:p>
        </p:txBody>
      </p:sp>
      <p:sp>
        <p:nvSpPr>
          <p:cNvPr id="79875" name="Rectangle 3"/>
          <p:cNvSpPr>
            <a:spLocks noGrp="1" noChangeArrowheads="1"/>
          </p:cNvSpPr>
          <p:nvPr>
            <p:ph idx="1"/>
          </p:nvPr>
        </p:nvSpPr>
        <p:spPr>
          <a:xfrm>
            <a:off x="3048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buFont typeface="Arial" charset="0"/>
              <a:buAutoNum type="arabicPeriod" startAt="9"/>
            </a:pPr>
            <a:r>
              <a:rPr lang="en-US" dirty="0">
                <a:latin typeface="Microsoft Sans Serif" pitchFamily="34" charset="0"/>
                <a:cs typeface="Microsoft Sans Serif" pitchFamily="34" charset="0"/>
              </a:rPr>
              <a:t>Accept Interpolation Grid.  </a:t>
            </a:r>
          </a:p>
        </p:txBody>
      </p:sp>
      <p:pic>
        <p:nvPicPr>
          <p:cNvPr id="79876" name="Picture 4" descr="Accepting Interpolation Grid"/>
          <p:cNvPicPr>
            <a:picLocks noChangeAspect="1" noChangeArrowheads="1"/>
          </p:cNvPicPr>
          <p:nvPr/>
        </p:nvPicPr>
        <p:blipFill>
          <a:blip r:embed="rId3" cstate="print"/>
          <a:srcRect l="26476" t="27094" r="26175" b="28032"/>
          <a:stretch>
            <a:fillRect/>
          </a:stretch>
        </p:blipFill>
        <p:spPr bwMode="auto">
          <a:xfrm>
            <a:off x="1981200" y="2476500"/>
            <a:ext cx="5156200" cy="3906839"/>
          </a:xfrm>
          <a:prstGeom prst="rect">
            <a:avLst/>
          </a:prstGeom>
          <a:noFill/>
        </p:spPr>
      </p:pic>
    </p:spTree>
  </p:cSld>
  <p:clrMapOvr>
    <a:overrideClrMapping bg1="lt1" tx1="dk1" bg2="lt2" tx2="dk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a:xfrm>
            <a:off x="266700" y="274639"/>
            <a:ext cx="85725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Salinity Map in ESAP</a:t>
            </a:r>
          </a:p>
        </p:txBody>
      </p:sp>
      <p:sp>
        <p:nvSpPr>
          <p:cNvPr id="81923" name="Rectangle 3"/>
          <p:cNvSpPr>
            <a:spLocks noGrp="1" noChangeArrowheads="1"/>
          </p:cNvSpPr>
          <p:nvPr>
            <p:ph idx="1"/>
          </p:nvPr>
        </p:nvSpPr>
        <p:spPr>
          <a:xfrm>
            <a:off x="266700" y="1562100"/>
            <a:ext cx="85725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10"/>
            </a:pPr>
            <a:r>
              <a:rPr lang="en-US" dirty="0">
                <a:solidFill>
                  <a:schemeClr val="accent1"/>
                </a:solidFill>
                <a:latin typeface="Microsoft Sans Serif" pitchFamily="34" charset="0"/>
                <a:cs typeface="Microsoft Sans Serif" pitchFamily="34" charset="0"/>
              </a:rPr>
              <a:t>Select Specify Map Variable from the “Plot” menu.  </a:t>
            </a:r>
          </a:p>
        </p:txBody>
      </p:sp>
      <p:pic>
        <p:nvPicPr>
          <p:cNvPr id="81924" name="Picture 4" descr="Specifying Map Variable"/>
          <p:cNvPicPr>
            <a:picLocks noChangeAspect="1" noChangeArrowheads="1"/>
          </p:cNvPicPr>
          <p:nvPr/>
        </p:nvPicPr>
        <p:blipFill>
          <a:blip r:embed="rId3" cstate="print"/>
          <a:srcRect l="21075" t="23906" r="61200" b="62437"/>
          <a:stretch>
            <a:fillRect/>
          </a:stretch>
        </p:blipFill>
        <p:spPr bwMode="auto">
          <a:xfrm>
            <a:off x="5181602" y="2667001"/>
            <a:ext cx="3154363" cy="1943100"/>
          </a:xfrm>
          <a:prstGeom prst="rect">
            <a:avLst/>
          </a:prstGeom>
          <a:noFill/>
        </p:spPr>
      </p:pic>
      <p:pic>
        <p:nvPicPr>
          <p:cNvPr id="81925" name="Picture 5" descr="Specifying Map Variable"/>
          <p:cNvPicPr>
            <a:picLocks noChangeAspect="1" noChangeArrowheads="1"/>
          </p:cNvPicPr>
          <p:nvPr/>
        </p:nvPicPr>
        <p:blipFill>
          <a:blip r:embed="rId3" cstate="print"/>
          <a:srcRect/>
          <a:stretch>
            <a:fillRect/>
          </a:stretch>
        </p:blipFill>
        <p:spPr bwMode="auto">
          <a:xfrm>
            <a:off x="457202" y="3124201"/>
            <a:ext cx="3656013" cy="2924175"/>
          </a:xfrm>
          <a:prstGeom prst="rect">
            <a:avLst/>
          </a:prstGeom>
          <a:noFill/>
        </p:spPr>
      </p:pic>
      <p:sp>
        <p:nvSpPr>
          <p:cNvPr id="81926" name="Line 6"/>
          <p:cNvSpPr>
            <a:spLocks noChangeShapeType="1"/>
          </p:cNvSpPr>
          <p:nvPr/>
        </p:nvSpPr>
        <p:spPr bwMode="auto">
          <a:xfrm flipV="1">
            <a:off x="1828800" y="4038600"/>
            <a:ext cx="4343400" cy="76200"/>
          </a:xfrm>
          <a:prstGeom prst="line">
            <a:avLst/>
          </a:prstGeom>
          <a:noFill/>
          <a:ln w="38100">
            <a:solidFill>
              <a:schemeClr val="accent1"/>
            </a:solidFill>
            <a:round/>
            <a:headEnd/>
            <a:tailEnd/>
          </a:ln>
        </p:spPr>
        <p:txBody>
          <a:bodyPr wrap="none" anchor="ctr"/>
          <a:lstStyle/>
          <a:p>
            <a:endParaRPr lang="en-US"/>
          </a:p>
        </p:txBody>
      </p:sp>
    </p:spTree>
  </p:cSld>
  <p:clrMapOvr>
    <a:overrideClrMapping bg1="lt1" tx1="dk1" bg2="lt2" tx2="dk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Creating a Salinity Map in ESAP</a:t>
            </a:r>
          </a:p>
        </p:txBody>
      </p:sp>
      <p:sp>
        <p:nvSpPr>
          <p:cNvPr id="83971"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812800" indent="-812800" algn="just">
              <a:buFont typeface="Arial" charset="0"/>
              <a:buAutoNum type="arabicPeriod" startAt="11"/>
            </a:pPr>
            <a:r>
              <a:rPr lang="en-US" dirty="0">
                <a:solidFill>
                  <a:schemeClr val="accent1"/>
                </a:solidFill>
                <a:latin typeface="Microsoft Sans Serif" pitchFamily="34" charset="0"/>
                <a:cs typeface="Microsoft Sans Serif" pitchFamily="34" charset="0"/>
              </a:rPr>
              <a:t>Customize Variable, Map Features, and Map Appearance.  Sample sites may also be overlaid.  </a:t>
            </a:r>
          </a:p>
        </p:txBody>
      </p:sp>
      <p:pic>
        <p:nvPicPr>
          <p:cNvPr id="83972" name="Picture 4" descr="Selecting Map Attributes"/>
          <p:cNvPicPr>
            <a:picLocks noChangeAspect="1" noChangeArrowheads="1"/>
          </p:cNvPicPr>
          <p:nvPr/>
        </p:nvPicPr>
        <p:blipFill>
          <a:blip r:embed="rId3" cstate="print"/>
          <a:srcRect l="32925" t="22218" r="33000" b="23250"/>
          <a:stretch>
            <a:fillRect/>
          </a:stretch>
        </p:blipFill>
        <p:spPr bwMode="auto">
          <a:xfrm>
            <a:off x="4572000" y="2781300"/>
            <a:ext cx="2897188" cy="3706813"/>
          </a:xfrm>
          <a:prstGeom prst="rect">
            <a:avLst/>
          </a:prstGeom>
          <a:noFill/>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Salinity Map in ESAP</a:t>
            </a:r>
          </a:p>
        </p:txBody>
      </p:sp>
      <p:sp>
        <p:nvSpPr>
          <p:cNvPr id="86019"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12"/>
            </a:pPr>
            <a:r>
              <a:rPr lang="en-US" dirty="0">
                <a:latin typeface="Microsoft Sans Serif" pitchFamily="34" charset="0"/>
                <a:cs typeface="Microsoft Sans Serif" pitchFamily="34" charset="0"/>
              </a:rPr>
              <a:t>Select Create Map from the “Plot” menu.</a:t>
            </a:r>
          </a:p>
        </p:txBody>
      </p:sp>
      <p:pic>
        <p:nvPicPr>
          <p:cNvPr id="86020" name="Picture 4" descr="Selecting Create Map"/>
          <p:cNvPicPr>
            <a:picLocks noChangeAspect="1" noChangeArrowheads="1"/>
          </p:cNvPicPr>
          <p:nvPr/>
        </p:nvPicPr>
        <p:blipFill>
          <a:blip r:embed="rId3" cstate="print"/>
          <a:srcRect l="21225" t="24188" r="61200" b="60844"/>
          <a:stretch>
            <a:fillRect/>
          </a:stretch>
        </p:blipFill>
        <p:spPr bwMode="auto">
          <a:xfrm>
            <a:off x="5843587" y="4229099"/>
            <a:ext cx="2843213" cy="1936751"/>
          </a:xfrm>
          <a:prstGeom prst="rect">
            <a:avLst/>
          </a:prstGeom>
          <a:noFill/>
        </p:spPr>
      </p:pic>
      <p:pic>
        <p:nvPicPr>
          <p:cNvPr id="86021" name="Picture 5" descr="Selecting Create Map"/>
          <p:cNvPicPr>
            <a:picLocks noChangeAspect="1" noChangeArrowheads="1"/>
          </p:cNvPicPr>
          <p:nvPr/>
        </p:nvPicPr>
        <p:blipFill>
          <a:blip r:embed="rId3" cstate="print"/>
          <a:srcRect/>
          <a:stretch>
            <a:fillRect/>
          </a:stretch>
        </p:blipFill>
        <p:spPr bwMode="auto">
          <a:xfrm>
            <a:off x="433387" y="2552700"/>
            <a:ext cx="4259263" cy="3406775"/>
          </a:xfrm>
          <a:prstGeom prst="rect">
            <a:avLst/>
          </a:prstGeom>
          <a:noFill/>
        </p:spPr>
      </p:pic>
      <p:sp>
        <p:nvSpPr>
          <p:cNvPr id="86022" name="Line 6"/>
          <p:cNvSpPr>
            <a:spLocks noChangeShapeType="1"/>
          </p:cNvSpPr>
          <p:nvPr/>
        </p:nvSpPr>
        <p:spPr bwMode="auto">
          <a:xfrm>
            <a:off x="2033585" y="3771898"/>
            <a:ext cx="4724400" cy="1828800"/>
          </a:xfrm>
          <a:prstGeom prst="line">
            <a:avLst/>
          </a:prstGeom>
          <a:noFill/>
          <a:ln w="38100">
            <a:solidFill>
              <a:schemeClr val="accent1"/>
            </a:solidFill>
            <a:round/>
            <a:headEnd/>
            <a:tailEnd/>
          </a:ln>
        </p:spPr>
        <p:txBody>
          <a:bodyPr wrap="none" anchor="ctr"/>
          <a:lstStyle/>
          <a:p>
            <a:endParaRPr lang="en-US" dirty="0"/>
          </a:p>
        </p:txBody>
      </p:sp>
    </p:spTree>
  </p:cSld>
  <p:clrMapOvr>
    <a:overrideClrMapping bg1="lt1" tx1="dk1" bg2="lt2" tx2="dk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Salinity Map in ESAP</a:t>
            </a:r>
          </a:p>
        </p:txBody>
      </p:sp>
      <p:sp>
        <p:nvSpPr>
          <p:cNvPr id="88067" name="Rectangle 3"/>
          <p:cNvSpPr>
            <a:spLocks noGrp="1" noChangeArrowheads="1"/>
          </p:cNvSpPr>
          <p:nvPr>
            <p:ph idx="1"/>
          </p:nvPr>
        </p:nvSpPr>
        <p:spPr>
          <a:xfrm>
            <a:off x="266700" y="1524000"/>
            <a:ext cx="8610600" cy="49910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13"/>
            </a:pPr>
            <a:r>
              <a:rPr lang="en-US" dirty="0">
                <a:solidFill>
                  <a:schemeClr val="accent1"/>
                </a:solidFill>
                <a:latin typeface="Microsoft Sans Serif" pitchFamily="34" charset="0"/>
                <a:cs typeface="Microsoft Sans Serif" pitchFamily="34" charset="0"/>
              </a:rPr>
              <a:t>You can now view your salinity map.  Select Enlarge Map for Output from the “Plot” menu to view or print your map.</a:t>
            </a:r>
          </a:p>
        </p:txBody>
      </p:sp>
      <p:pic>
        <p:nvPicPr>
          <p:cNvPr id="88068" name="Picture 4" descr="Enlarging Map for Output"/>
          <p:cNvPicPr>
            <a:picLocks noChangeAspect="1" noChangeArrowheads="1"/>
          </p:cNvPicPr>
          <p:nvPr/>
        </p:nvPicPr>
        <p:blipFill>
          <a:blip r:embed="rId3" cstate="print"/>
          <a:srcRect l="21150" t="27094" r="42450" b="51469"/>
          <a:stretch>
            <a:fillRect/>
          </a:stretch>
        </p:blipFill>
        <p:spPr bwMode="auto">
          <a:xfrm>
            <a:off x="4495800" y="3467100"/>
            <a:ext cx="4140200" cy="1946275"/>
          </a:xfrm>
          <a:prstGeom prst="rect">
            <a:avLst/>
          </a:prstGeom>
          <a:noFill/>
        </p:spPr>
      </p:pic>
      <p:pic>
        <p:nvPicPr>
          <p:cNvPr id="88069" name="Picture 5" descr="Enlarging Map for Output"/>
          <p:cNvPicPr>
            <a:picLocks noChangeAspect="1" noChangeArrowheads="1"/>
          </p:cNvPicPr>
          <p:nvPr/>
        </p:nvPicPr>
        <p:blipFill>
          <a:blip r:embed="rId3" cstate="print"/>
          <a:srcRect/>
          <a:stretch>
            <a:fillRect/>
          </a:stretch>
        </p:blipFill>
        <p:spPr bwMode="auto">
          <a:xfrm>
            <a:off x="457200" y="3467100"/>
            <a:ext cx="3656013" cy="2924175"/>
          </a:xfrm>
          <a:prstGeom prst="rect">
            <a:avLst/>
          </a:prstGeom>
          <a:noFill/>
        </p:spPr>
      </p:pic>
      <p:sp>
        <p:nvSpPr>
          <p:cNvPr id="88070" name="Line 6"/>
          <p:cNvSpPr>
            <a:spLocks noChangeShapeType="1"/>
          </p:cNvSpPr>
          <p:nvPr/>
        </p:nvSpPr>
        <p:spPr bwMode="auto">
          <a:xfrm flipV="1">
            <a:off x="2400300" y="4343400"/>
            <a:ext cx="4038600" cy="190500"/>
          </a:xfrm>
          <a:prstGeom prst="line">
            <a:avLst/>
          </a:prstGeom>
          <a:noFill/>
          <a:ln w="38100">
            <a:solidFill>
              <a:schemeClr val="accent1"/>
            </a:solidFill>
            <a:round/>
            <a:headEnd/>
            <a:tailEnd/>
          </a:ln>
        </p:spPr>
        <p:txBody>
          <a:bodyPr wrap="none" anchor="ctr"/>
          <a:lstStyle/>
          <a:p>
            <a:endParaRPr 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Creating a Salinity Map in ESAP</a:t>
            </a:r>
          </a:p>
        </p:txBody>
      </p:sp>
      <p:sp>
        <p:nvSpPr>
          <p:cNvPr id="90115"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 typeface="Arial" charset="0"/>
              <a:buAutoNum type="arabicPeriod" startAt="14"/>
            </a:pPr>
            <a:r>
              <a:rPr lang="en-US" dirty="0">
                <a:solidFill>
                  <a:schemeClr val="accent1"/>
                </a:solidFill>
                <a:latin typeface="Microsoft Sans Serif" pitchFamily="34" charset="0"/>
                <a:cs typeface="Microsoft Sans Serif" pitchFamily="34" charset="0"/>
              </a:rPr>
              <a:t>You can now view and print your enlarged map in the Raster Map Output Window. </a:t>
            </a:r>
          </a:p>
        </p:txBody>
      </p:sp>
      <p:pic>
        <p:nvPicPr>
          <p:cNvPr id="90116" name="Picture 4" descr="Finished Map"/>
          <p:cNvPicPr>
            <a:picLocks noChangeAspect="1" noChangeArrowheads="1"/>
          </p:cNvPicPr>
          <p:nvPr/>
        </p:nvPicPr>
        <p:blipFill>
          <a:blip r:embed="rId3" cstate="print"/>
          <a:srcRect l="23775" t="22501" r="23625" b="22781"/>
          <a:stretch>
            <a:fillRect/>
          </a:stretch>
        </p:blipFill>
        <p:spPr bwMode="auto">
          <a:xfrm>
            <a:off x="2438400" y="2857500"/>
            <a:ext cx="4222750" cy="3509963"/>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266700" y="274639"/>
            <a:ext cx="8610600" cy="1143000"/>
          </a:xfrm>
          <a:solidFill>
            <a:schemeClr val="tx2"/>
          </a:solidFill>
        </p:spPr>
        <p:txBody>
          <a:bodyPr/>
          <a:lstStyle/>
          <a:p>
            <a:r>
              <a:rPr lang="en-US" b="1" dirty="0">
                <a:solidFill>
                  <a:schemeClr val="bg2"/>
                </a:solidFill>
                <a:latin typeface="Microsoft Sans Serif" pitchFamily="34" charset="0"/>
              </a:rPr>
              <a:t>Support Modules in ESAP</a:t>
            </a:r>
          </a:p>
        </p:txBody>
      </p:sp>
      <p:sp>
        <p:nvSpPr>
          <p:cNvPr id="6147" name="Rectangle 3"/>
          <p:cNvSpPr>
            <a:spLocks noGrp="1" noChangeArrowheads="1"/>
          </p:cNvSpPr>
          <p:nvPr>
            <p:ph idx="1"/>
          </p:nvPr>
        </p:nvSpPr>
        <p:spPr>
          <a:xfrm>
            <a:off x="266700" y="1562100"/>
            <a:ext cx="8610600" cy="5029200"/>
          </a:xfrm>
        </p:spPr>
        <p:style>
          <a:lnRef idx="1">
            <a:schemeClr val="dk1"/>
          </a:lnRef>
          <a:fillRef idx="2">
            <a:schemeClr val="dk1"/>
          </a:fillRef>
          <a:effectRef idx="1">
            <a:schemeClr val="dk1"/>
          </a:effectRef>
          <a:fontRef idx="minor">
            <a:schemeClr val="dk1"/>
          </a:fontRef>
        </p:style>
        <p:txBody>
          <a:bodyPr tIns="91440">
            <a:normAutofit/>
          </a:bodyPr>
          <a:lstStyle/>
          <a:p>
            <a:pPr algn="just">
              <a:lnSpc>
                <a:spcPct val="90000"/>
              </a:lnSpc>
            </a:pPr>
            <a:r>
              <a:rPr lang="en-US" sz="2400" dirty="0">
                <a:latin typeface="Microsoft Sans Serif" pitchFamily="34" charset="0"/>
              </a:rPr>
              <a:t>ESAP-</a:t>
            </a:r>
            <a:r>
              <a:rPr lang="en-US" sz="2400" dirty="0" err="1">
                <a:latin typeface="Microsoft Sans Serif" pitchFamily="34" charset="0"/>
              </a:rPr>
              <a:t>SigDPA</a:t>
            </a:r>
            <a:r>
              <a:rPr lang="en-US" sz="2400" dirty="0">
                <a:latin typeface="Microsoft Sans Serif" pitchFamily="34" charset="0"/>
              </a:rPr>
              <a:t> (</a:t>
            </a:r>
            <a:r>
              <a:rPr lang="en-US" sz="2400" u="sng" dirty="0">
                <a:latin typeface="Microsoft Sans Serif" pitchFamily="34" charset="0"/>
              </a:rPr>
              <a:t>Sig</a:t>
            </a:r>
            <a:r>
              <a:rPr lang="en-US" sz="2400" dirty="0">
                <a:latin typeface="Microsoft Sans Serif" pitchFamily="34" charset="0"/>
              </a:rPr>
              <a:t>nal </a:t>
            </a:r>
            <a:r>
              <a:rPr lang="en-US" sz="2400" u="sng" dirty="0">
                <a:latin typeface="Microsoft Sans Serif" pitchFamily="34" charset="0"/>
              </a:rPr>
              <a:t>D</a:t>
            </a:r>
            <a:r>
              <a:rPr lang="en-US" sz="2400" dirty="0">
                <a:latin typeface="Microsoft Sans Serif" pitchFamily="34" charset="0"/>
              </a:rPr>
              <a:t>ata </a:t>
            </a:r>
            <a:r>
              <a:rPr lang="en-US" sz="2400" u="sng" dirty="0">
                <a:latin typeface="Microsoft Sans Serif" pitchFamily="34" charset="0"/>
              </a:rPr>
              <a:t>P</a:t>
            </a:r>
            <a:r>
              <a:rPr lang="en-US" sz="2400" dirty="0">
                <a:latin typeface="Microsoft Sans Serif" pitchFamily="34" charset="0"/>
              </a:rPr>
              <a:t>re-processing </a:t>
            </a:r>
            <a:r>
              <a:rPr lang="en-US" sz="2400" u="sng" dirty="0">
                <a:latin typeface="Microsoft Sans Serif" pitchFamily="34" charset="0"/>
              </a:rPr>
              <a:t>A</a:t>
            </a:r>
            <a:r>
              <a:rPr lang="en-US" sz="2400" dirty="0">
                <a:latin typeface="Microsoft Sans Serif" pitchFamily="34" charset="0"/>
              </a:rPr>
              <a:t>lgorithm)</a:t>
            </a:r>
          </a:p>
          <a:p>
            <a:pPr lvl="1" algn="just">
              <a:lnSpc>
                <a:spcPct val="90000"/>
              </a:lnSpc>
            </a:pPr>
            <a:r>
              <a:rPr lang="en-US" sz="2000" dirty="0">
                <a:latin typeface="Microsoft Sans Serif" pitchFamily="34" charset="0"/>
              </a:rPr>
              <a:t>Tool to pre-process signal data into format used and recognized by core Modules.</a:t>
            </a:r>
          </a:p>
          <a:p>
            <a:pPr lvl="1" algn="just">
              <a:lnSpc>
                <a:spcPct val="90000"/>
              </a:lnSpc>
            </a:pPr>
            <a:r>
              <a:rPr lang="en-US" sz="2000" dirty="0">
                <a:latin typeface="Microsoft Sans Serif" pitchFamily="34" charset="0"/>
              </a:rPr>
              <a:t>Perform signal data QA/QC and validity checks, scale conversion, and row (transect) identification &amp; assignment. </a:t>
            </a:r>
          </a:p>
          <a:p>
            <a:pPr algn="just">
              <a:lnSpc>
                <a:spcPct val="90000"/>
              </a:lnSpc>
            </a:pPr>
            <a:r>
              <a:rPr lang="en-US" sz="2400" dirty="0">
                <a:latin typeface="Microsoft Sans Serif" pitchFamily="34" charset="0"/>
              </a:rPr>
              <a:t>ESAP-DPPC (</a:t>
            </a:r>
            <a:r>
              <a:rPr lang="en-US" sz="2400" u="sng" dirty="0">
                <a:latin typeface="Microsoft Sans Serif" pitchFamily="34" charset="0"/>
              </a:rPr>
              <a:t>D</a:t>
            </a:r>
            <a:r>
              <a:rPr lang="en-US" sz="2400" dirty="0">
                <a:latin typeface="Microsoft Sans Serif" pitchFamily="34" charset="0"/>
              </a:rPr>
              <a:t>ual </a:t>
            </a:r>
            <a:r>
              <a:rPr lang="en-US" sz="2400" u="sng" dirty="0">
                <a:latin typeface="Microsoft Sans Serif" pitchFamily="34" charset="0"/>
              </a:rPr>
              <a:t>P</a:t>
            </a:r>
            <a:r>
              <a:rPr lang="en-US" sz="2400" dirty="0">
                <a:latin typeface="Microsoft Sans Serif" pitchFamily="34" charset="0"/>
              </a:rPr>
              <a:t>arallel </a:t>
            </a:r>
            <a:r>
              <a:rPr lang="en-US" sz="2400" u="sng" dirty="0">
                <a:latin typeface="Microsoft Sans Serif" pitchFamily="34" charset="0"/>
              </a:rPr>
              <a:t>P</a:t>
            </a:r>
            <a:r>
              <a:rPr lang="en-US" sz="2400" dirty="0">
                <a:latin typeface="Microsoft Sans Serif" pitchFamily="34" charset="0"/>
              </a:rPr>
              <a:t>athway </a:t>
            </a:r>
            <a:r>
              <a:rPr lang="en-US" sz="2400" u="sng" dirty="0">
                <a:latin typeface="Microsoft Sans Serif" pitchFamily="34" charset="0"/>
              </a:rPr>
              <a:t>C</a:t>
            </a:r>
            <a:r>
              <a:rPr lang="en-US" sz="2400" dirty="0">
                <a:latin typeface="Microsoft Sans Serif" pitchFamily="34" charset="0"/>
              </a:rPr>
              <a:t>onductance) Calculator</a:t>
            </a:r>
          </a:p>
          <a:p>
            <a:pPr lvl="1" algn="just">
              <a:lnSpc>
                <a:spcPct val="90000"/>
              </a:lnSpc>
            </a:pPr>
            <a:r>
              <a:rPr lang="en-US" sz="2000" dirty="0">
                <a:latin typeface="Microsoft Sans Serif" pitchFamily="34" charset="0"/>
              </a:rPr>
              <a:t>Convenient to use calculator version of the 1989 Rhoades DPPC model</a:t>
            </a:r>
          </a:p>
          <a:p>
            <a:pPr lvl="1" algn="just">
              <a:lnSpc>
                <a:spcPct val="90000"/>
              </a:lnSpc>
            </a:pPr>
            <a:r>
              <a:rPr lang="en-US" sz="2000" dirty="0">
                <a:latin typeface="Microsoft Sans Serif" pitchFamily="34" charset="0"/>
              </a:rPr>
              <a:t>Used for direct prediction of salinity from spot 4-probe or EM survey data given soil temperature, texture, and moisture measurements (or estimates)</a:t>
            </a:r>
          </a:p>
        </p:txBody>
      </p:sp>
    </p:spTree>
    <p:extLst>
      <p:ext uri="{BB962C8B-B14F-4D97-AF65-F5344CB8AC3E}">
        <p14:creationId xmlns:p14="http://schemas.microsoft.com/office/powerpoint/2010/main" val="276658520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dirty="0">
                <a:solidFill>
                  <a:schemeClr val="bg2"/>
                </a:solidFill>
                <a:latin typeface="Microsoft Sans Serif" pitchFamily="34" charset="0"/>
              </a:rPr>
              <a:t>Final Note</a:t>
            </a:r>
          </a:p>
        </p:txBody>
      </p:sp>
      <p:sp>
        <p:nvSpPr>
          <p:cNvPr id="92163"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normAutofit/>
          </a:bodyPr>
          <a:lstStyle/>
          <a:p>
            <a:pPr marL="0" indent="0" algn="just">
              <a:buFontTx/>
              <a:buNone/>
            </a:pPr>
            <a:r>
              <a:rPr lang="en-US" dirty="0">
                <a:latin typeface="Microsoft Sans Serif" pitchFamily="34" charset="0"/>
                <a:cs typeface="Microsoft Sans Serif" pitchFamily="34" charset="0"/>
              </a:rPr>
              <a:t>You can also view a salinity map in the ESAP RSSD program by entering the Interactive Survey Graphics Mode (click on “Graph” and “Open Graphics Window”), selecting Color Scale Grids under the “Graphics” menu, and selecting the desired signal data (s1 is </a:t>
            </a:r>
            <a:r>
              <a:rPr lang="en-US" dirty="0" err="1">
                <a:latin typeface="Microsoft Sans Serif" pitchFamily="34" charset="0"/>
                <a:cs typeface="Microsoft Sans Serif" pitchFamily="34" charset="0"/>
              </a:rPr>
              <a:t>EM</a:t>
            </a:r>
            <a:r>
              <a:rPr lang="en-US" baseline="-25000" dirty="0" err="1">
                <a:latin typeface="Microsoft Sans Serif" pitchFamily="34" charset="0"/>
                <a:cs typeface="Microsoft Sans Serif" pitchFamily="34" charset="0"/>
              </a:rPr>
              <a:t>v</a:t>
            </a:r>
            <a:r>
              <a:rPr lang="en-US" dirty="0">
                <a:latin typeface="Microsoft Sans Serif" pitchFamily="34" charset="0"/>
                <a:cs typeface="Microsoft Sans Serif" pitchFamily="34" charset="0"/>
              </a:rPr>
              <a:t>; s2 is </a:t>
            </a:r>
            <a:r>
              <a:rPr lang="en-US" dirty="0" err="1">
                <a:latin typeface="Microsoft Sans Serif" pitchFamily="34" charset="0"/>
                <a:cs typeface="Microsoft Sans Serif" pitchFamily="34" charset="0"/>
              </a:rPr>
              <a:t>EM</a:t>
            </a:r>
            <a:r>
              <a:rPr lang="en-US" baseline="-25000" dirty="0" err="1">
                <a:latin typeface="Microsoft Sans Serif" pitchFamily="34" charset="0"/>
                <a:cs typeface="Microsoft Sans Serif" pitchFamily="34" charset="0"/>
              </a:rPr>
              <a:t>h</a:t>
            </a:r>
            <a:r>
              <a:rPr lang="en-US" dirty="0">
                <a:latin typeface="Microsoft Sans Serif" pitchFamily="34" charset="0"/>
                <a:cs typeface="Microsoft Sans Serif" pitchFamily="34" charset="0"/>
              </a:rPr>
              <a:t>).</a:t>
            </a:r>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700" y="266700"/>
            <a:ext cx="8610600" cy="1143000"/>
          </a:xfrm>
          <a:solidFill>
            <a:schemeClr val="tx2"/>
          </a:solidFill>
        </p:spPr>
        <p:txBody>
          <a:bodyPr vert="horz" lIns="91440" tIns="45720" rIns="91440" bIns="45720" rtlCol="0" anchor="ctr">
            <a:normAutofit/>
          </a:bodyPr>
          <a:lstStyle/>
          <a:p>
            <a:r>
              <a:rPr lang="en-US" b="1" dirty="0">
                <a:solidFill>
                  <a:schemeClr val="bg2"/>
                </a:solidFill>
                <a:latin typeface="Microsoft Sans Serif" pitchFamily="34" charset="0"/>
              </a:rPr>
              <a:t>Salinity Assessment</a:t>
            </a:r>
          </a:p>
        </p:txBody>
      </p:sp>
      <p:graphicFrame>
        <p:nvGraphicFramePr>
          <p:cNvPr id="4" name="SmartArt Placeholder 3"/>
          <p:cNvGraphicFramePr>
            <a:graphicFrameLocks noGrp="1"/>
          </p:cNvGraphicFramePr>
          <p:nvPr>
            <p:ph type="dgm" idx="1"/>
          </p:nvPr>
        </p:nvGraphicFramePr>
        <p:xfrm>
          <a:off x="266700" y="1562100"/>
          <a:ext cx="8610600" cy="5029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descr="EM-38 &amp; Tail Assembly"/>
          <p:cNvPicPr>
            <a:picLocks noChangeAspect="1" noChangeArrowheads="1"/>
          </p:cNvPicPr>
          <p:nvPr/>
        </p:nvPicPr>
        <p:blipFill>
          <a:blip r:embed="rId7" cstate="print"/>
          <a:srcRect/>
          <a:stretch>
            <a:fillRect/>
          </a:stretch>
        </p:blipFill>
        <p:spPr bwMode="auto">
          <a:xfrm>
            <a:off x="304800" y="3164086"/>
            <a:ext cx="2303463" cy="1727200"/>
          </a:xfrm>
          <a:prstGeom prst="rect">
            <a:avLst/>
          </a:prstGeom>
          <a:noFill/>
          <a:ln w="38100" cmpd="dbl">
            <a:solidFill>
              <a:schemeClr val="tx1"/>
            </a:solidFill>
            <a:miter lim="800000"/>
            <a:headEnd/>
            <a:tailEnd/>
          </a:ln>
        </p:spPr>
      </p:pic>
      <p:pic>
        <p:nvPicPr>
          <p:cNvPr id="6" name="Picture 5" descr="EM-38 Solo"/>
          <p:cNvPicPr>
            <a:picLocks noChangeAspect="1" noChangeArrowheads="1"/>
          </p:cNvPicPr>
          <p:nvPr/>
        </p:nvPicPr>
        <p:blipFill>
          <a:blip r:embed="rId8" cstate="print"/>
          <a:srcRect/>
          <a:stretch>
            <a:fillRect/>
          </a:stretch>
        </p:blipFill>
        <p:spPr bwMode="auto">
          <a:xfrm>
            <a:off x="2933701" y="4154686"/>
            <a:ext cx="1409700" cy="1057276"/>
          </a:xfrm>
          <a:prstGeom prst="rect">
            <a:avLst/>
          </a:prstGeom>
          <a:noFill/>
          <a:ln w="38100" cmpd="dbl">
            <a:solidFill>
              <a:schemeClr val="tx1"/>
            </a:solidFill>
            <a:miter lim="800000"/>
            <a:headEnd/>
            <a:tailEnd/>
          </a:ln>
        </p:spPr>
      </p:pic>
      <p:pic>
        <p:nvPicPr>
          <p:cNvPr id="7" name="Picture 6" descr="GPS System"/>
          <p:cNvPicPr>
            <a:picLocks noChangeAspect="1" noChangeArrowheads="1"/>
          </p:cNvPicPr>
          <p:nvPr/>
        </p:nvPicPr>
        <p:blipFill>
          <a:blip r:embed="rId9" cstate="print"/>
          <a:srcRect/>
          <a:stretch>
            <a:fillRect/>
          </a:stretch>
        </p:blipFill>
        <p:spPr bwMode="auto">
          <a:xfrm>
            <a:off x="4718050" y="4154686"/>
            <a:ext cx="1644650" cy="1233488"/>
          </a:xfrm>
          <a:prstGeom prst="rect">
            <a:avLst/>
          </a:prstGeom>
          <a:noFill/>
          <a:ln w="38100" cmpd="dbl">
            <a:solidFill>
              <a:schemeClr val="tx1"/>
            </a:solidFill>
            <a:miter lim="800000"/>
            <a:headEnd/>
            <a:tailEnd/>
          </a:ln>
        </p:spPr>
      </p:pic>
      <p:pic>
        <p:nvPicPr>
          <p:cNvPr id="8" name="Picture 7" descr="ESAP Screen Shot"/>
          <p:cNvPicPr>
            <a:picLocks noChangeAspect="1" noChangeArrowheads="1"/>
          </p:cNvPicPr>
          <p:nvPr/>
        </p:nvPicPr>
        <p:blipFill>
          <a:blip r:embed="rId10" cstate="print"/>
          <a:srcRect/>
          <a:stretch>
            <a:fillRect/>
          </a:stretch>
        </p:blipFill>
        <p:spPr bwMode="auto">
          <a:xfrm>
            <a:off x="6454775" y="3164086"/>
            <a:ext cx="2422525" cy="1727200"/>
          </a:xfrm>
          <a:prstGeom prst="rect">
            <a:avLst/>
          </a:prstGeom>
          <a:noFill/>
          <a:ln w="38100" cmpd="dbl">
            <a:solidFill>
              <a:schemeClr val="tx1"/>
            </a:solidFill>
            <a:miter lim="800000"/>
            <a:headEnd/>
            <a:tailEnd/>
          </a:ln>
        </p:spPr>
      </p:pic>
      <p:pic>
        <p:nvPicPr>
          <p:cNvPr id="9" name="Picture 8" descr="SNC00094.jpg"/>
          <p:cNvPicPr>
            <a:picLocks noChangeAspect="1"/>
          </p:cNvPicPr>
          <p:nvPr/>
        </p:nvPicPr>
        <p:blipFill>
          <a:blip r:embed="rId11" cstate="print"/>
          <a:srcRect t="5000" r="19999"/>
          <a:stretch>
            <a:fillRect/>
          </a:stretch>
        </p:blipFill>
        <p:spPr>
          <a:xfrm>
            <a:off x="2933700" y="5297686"/>
            <a:ext cx="1409700" cy="1255514"/>
          </a:xfrm>
          <a:prstGeom prst="rect">
            <a:avLst/>
          </a:prstGeom>
          <a:noFill/>
          <a:ln w="38100" cmpd="dbl">
            <a:solidFill>
              <a:schemeClr val="tx1"/>
            </a:solid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3200" b="1" dirty="0">
                <a:solidFill>
                  <a:schemeClr val="bg2"/>
                </a:solidFill>
                <a:latin typeface="Microsoft Sans Serif" pitchFamily="34" charset="0"/>
              </a:rPr>
              <a:t>Editing EM Data and Creating Sample Designs in ESAP</a:t>
            </a:r>
          </a:p>
        </p:txBody>
      </p:sp>
      <p:pic>
        <p:nvPicPr>
          <p:cNvPr id="3075" name="Picture 3" descr="ESAP Main Window"/>
          <p:cNvPicPr>
            <a:picLocks noChangeAspect="1" noChangeArrowheads="1"/>
          </p:cNvPicPr>
          <p:nvPr/>
        </p:nvPicPr>
        <p:blipFill>
          <a:blip r:embed="rId3" cstate="print"/>
          <a:srcRect l="26700" t="29437" r="26625" b="29156"/>
          <a:stretch>
            <a:fillRect/>
          </a:stretch>
        </p:blipFill>
        <p:spPr bwMode="auto">
          <a:xfrm>
            <a:off x="1063184" y="1600200"/>
            <a:ext cx="7014016" cy="4976293"/>
          </a:xfrm>
          <a:prstGeom prst="rect">
            <a:avLst/>
          </a:prstGeom>
          <a:noFill/>
          <a:ln w="38100" cmpd="dbl">
            <a:solidFill>
              <a:schemeClr val="tx1"/>
            </a:solid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Before Opening ESAP</a:t>
            </a:r>
          </a:p>
        </p:txBody>
      </p:sp>
      <p:sp>
        <p:nvSpPr>
          <p:cNvPr id="6147" name="Rectangle 3"/>
          <p:cNvSpPr>
            <a:spLocks noGrp="1" noChangeArrowheads="1"/>
          </p:cNvSpPr>
          <p:nvPr>
            <p:ph idx="1"/>
          </p:nvPr>
        </p:nvSpPr>
        <p:spPr>
          <a:xfrm>
            <a:off x="266700" y="1562100"/>
            <a:ext cx="8610600" cy="5029199"/>
          </a:xfrm>
        </p:spPr>
        <p:style>
          <a:lnRef idx="1">
            <a:schemeClr val="dk1"/>
          </a:lnRef>
          <a:fillRef idx="2">
            <a:schemeClr val="dk1"/>
          </a:fillRef>
          <a:effectRef idx="1">
            <a:schemeClr val="dk1"/>
          </a:effectRef>
          <a:fontRef idx="minor">
            <a:schemeClr val="dk1"/>
          </a:fontRef>
        </p:style>
        <p:txBody>
          <a:bodyPr tIns="91440"/>
          <a:lstStyle/>
          <a:p>
            <a:pPr marL="609600" indent="-609600" algn="just">
              <a:buFontTx/>
              <a:buAutoNum type="arabicPeriod"/>
            </a:pPr>
            <a:r>
              <a:rPr lang="en-US" dirty="0">
                <a:latin typeface="Microsoft Sans Serif" pitchFamily="34" charset="0"/>
                <a:cs typeface="Microsoft Sans Serif" pitchFamily="34" charset="0"/>
              </a:rPr>
              <a:t>Download EM survey file from </a:t>
            </a:r>
            <a:r>
              <a:rPr lang="en-US" dirty="0" err="1">
                <a:latin typeface="Microsoft Sans Serif" pitchFamily="34" charset="0"/>
                <a:cs typeface="Microsoft Sans Serif" pitchFamily="34" charset="0"/>
              </a:rPr>
              <a:t>datalogger</a:t>
            </a:r>
            <a:r>
              <a:rPr lang="en-US" dirty="0">
                <a:latin typeface="Microsoft Sans Serif" pitchFamily="34" charset="0"/>
                <a:cs typeface="Microsoft Sans Serif" pitchFamily="34" charset="0"/>
              </a:rPr>
              <a:t> and view in Trimble Pathfinder.  </a:t>
            </a:r>
          </a:p>
          <a:p>
            <a:pPr marL="609600" indent="-609600" algn="just">
              <a:buFontTx/>
              <a:buAutoNum type="arabicPeriod"/>
            </a:pPr>
            <a:r>
              <a:rPr lang="en-US" dirty="0">
                <a:latin typeface="Microsoft Sans Serif" pitchFamily="34" charset="0"/>
                <a:cs typeface="Microsoft Sans Serif" pitchFamily="34" charset="0"/>
              </a:rPr>
              <a:t>Export survey file (Pathfinder will create a file called “Sensor.txt”).</a:t>
            </a:r>
          </a:p>
          <a:p>
            <a:pPr marL="609600" indent="-609600" algn="just">
              <a:buFontTx/>
              <a:buAutoNum type="arabicPeriod"/>
            </a:pPr>
            <a:r>
              <a:rPr lang="en-US" dirty="0">
                <a:latin typeface="Microsoft Sans Serif" pitchFamily="34" charset="0"/>
                <a:cs typeface="Microsoft Sans Serif" pitchFamily="34" charset="0"/>
              </a:rPr>
              <a:t>The “Sensor.txt” file will be the file that you import into ESAP.  </a:t>
            </a: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147">
                                            <p:txEl>
                                              <p:pRg st="0" end="0"/>
                                            </p:txEl>
                                          </p:spTgt>
                                        </p:tgtEl>
                                        <p:attrNameLst>
                                          <p:attrName>style.visibility</p:attrName>
                                        </p:attrNameLst>
                                      </p:cBhvr>
                                      <p:to>
                                        <p:strVal val="visible"/>
                                      </p:to>
                                    </p:set>
                                    <p:animEffect transition="in" filter="wipe(down)">
                                      <p:cBhvr>
                                        <p:cTn id="7" dur="500"/>
                                        <p:tgtEl>
                                          <p:spTgt spid="61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147">
                                            <p:txEl>
                                              <p:pRg st="1" end="1"/>
                                            </p:txEl>
                                          </p:spTgt>
                                        </p:tgtEl>
                                        <p:attrNameLst>
                                          <p:attrName>style.visibility</p:attrName>
                                        </p:attrNameLst>
                                      </p:cBhvr>
                                      <p:to>
                                        <p:strVal val="visible"/>
                                      </p:to>
                                    </p:set>
                                    <p:animEffect transition="in" filter="wipe(down)">
                                      <p:cBhvr>
                                        <p:cTn id="12" dur="500"/>
                                        <p:tgtEl>
                                          <p:spTgt spid="614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147">
                                            <p:txEl>
                                              <p:pRg st="2" end="2"/>
                                            </p:txEl>
                                          </p:spTgt>
                                        </p:tgtEl>
                                        <p:attrNameLst>
                                          <p:attrName>style.visibility</p:attrName>
                                        </p:attrNameLst>
                                      </p:cBhvr>
                                      <p:to>
                                        <p:strVal val="visible"/>
                                      </p:to>
                                    </p:set>
                                    <p:animEffect transition="in" filter="wipe(down)">
                                      <p:cBhvr>
                                        <p:cTn id="17" dur="500"/>
                                        <p:tgtEl>
                                          <p:spTgt spid="614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7"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266700" y="274639"/>
            <a:ext cx="8610600" cy="1143000"/>
          </a:xfrm>
          <a:solidFill>
            <a:schemeClr val="tx2"/>
          </a:solidFill>
        </p:spPr>
        <p:txBody>
          <a:bodyPr vert="horz" lIns="91440" tIns="45720" rIns="91440" bIns="45720" rtlCol="0" anchor="ctr">
            <a:normAutofit/>
          </a:bodyPr>
          <a:lstStyle/>
          <a:p>
            <a:r>
              <a:rPr lang="en-US" sz="4000" b="1">
                <a:solidFill>
                  <a:schemeClr val="bg2"/>
                </a:solidFill>
                <a:latin typeface="Microsoft Sans Serif" pitchFamily="34" charset="0"/>
              </a:rPr>
              <a:t>Editing EM Data in ESAP</a:t>
            </a:r>
          </a:p>
        </p:txBody>
      </p:sp>
      <p:sp>
        <p:nvSpPr>
          <p:cNvPr id="8195" name="Rectangle 3"/>
          <p:cNvSpPr>
            <a:spLocks noGrp="1" noChangeArrowheads="1"/>
          </p:cNvSpPr>
          <p:nvPr>
            <p:ph idx="1"/>
          </p:nvPr>
        </p:nvSpPr>
        <p:spPr>
          <a:xfrm>
            <a:off x="266700" y="1562101"/>
            <a:ext cx="8610600" cy="5029200"/>
          </a:xfrm>
        </p:spPr>
        <p:style>
          <a:lnRef idx="1">
            <a:schemeClr val="dk1"/>
          </a:lnRef>
          <a:fillRef idx="2">
            <a:schemeClr val="dk1"/>
          </a:fillRef>
          <a:effectRef idx="1">
            <a:schemeClr val="dk1"/>
          </a:effectRef>
          <a:fontRef idx="minor">
            <a:schemeClr val="dk1"/>
          </a:fontRef>
        </p:style>
        <p:txBody>
          <a:bodyPr tIns="91440"/>
          <a:lstStyle/>
          <a:p>
            <a:pPr marL="609600" indent="-609600" algn="just">
              <a:buFontTx/>
              <a:buAutoNum type="arabicPeriod"/>
            </a:pPr>
            <a:r>
              <a:rPr lang="en-US" dirty="0">
                <a:solidFill>
                  <a:schemeClr val="accent1"/>
                </a:solidFill>
                <a:latin typeface="Microsoft Sans Serif" pitchFamily="34" charset="0"/>
                <a:cs typeface="Microsoft Sans Serif" pitchFamily="34" charset="0"/>
              </a:rPr>
              <a:t>Select ESAP from the “Programs” menu.</a:t>
            </a:r>
          </a:p>
        </p:txBody>
      </p:sp>
      <p:pic>
        <p:nvPicPr>
          <p:cNvPr id="8196" name="Picture 4" descr="Selecting ESAP"/>
          <p:cNvPicPr>
            <a:picLocks noChangeAspect="1" noChangeArrowheads="1"/>
          </p:cNvPicPr>
          <p:nvPr/>
        </p:nvPicPr>
        <p:blipFill>
          <a:blip r:embed="rId3" cstate="print"/>
          <a:srcRect l="18501" t="20070" r="53218" b="49875"/>
          <a:stretch>
            <a:fillRect/>
          </a:stretch>
        </p:blipFill>
        <p:spPr bwMode="auto">
          <a:xfrm>
            <a:off x="5029200" y="2743200"/>
            <a:ext cx="3733800" cy="3175000"/>
          </a:xfrm>
          <a:prstGeom prst="rect">
            <a:avLst/>
          </a:prstGeom>
          <a:noFill/>
        </p:spPr>
      </p:pic>
      <p:pic>
        <p:nvPicPr>
          <p:cNvPr id="8197" name="Picture 5" descr="Selecting ESAP"/>
          <p:cNvPicPr>
            <a:picLocks noChangeAspect="1" noChangeArrowheads="1"/>
          </p:cNvPicPr>
          <p:nvPr/>
        </p:nvPicPr>
        <p:blipFill>
          <a:blip r:embed="rId3" cstate="print"/>
          <a:srcRect/>
          <a:stretch>
            <a:fillRect/>
          </a:stretch>
        </p:blipFill>
        <p:spPr bwMode="auto">
          <a:xfrm>
            <a:off x="388937" y="2667002"/>
            <a:ext cx="4259263" cy="3406775"/>
          </a:xfrm>
          <a:prstGeom prst="rect">
            <a:avLst/>
          </a:prstGeom>
          <a:noFill/>
        </p:spPr>
      </p:pic>
      <p:sp>
        <p:nvSpPr>
          <p:cNvPr id="8198" name="Line 6"/>
          <p:cNvSpPr>
            <a:spLocks noChangeShapeType="1"/>
          </p:cNvSpPr>
          <p:nvPr/>
        </p:nvSpPr>
        <p:spPr bwMode="auto">
          <a:xfrm>
            <a:off x="2324100" y="3962400"/>
            <a:ext cx="2857500" cy="304800"/>
          </a:xfrm>
          <a:prstGeom prst="line">
            <a:avLst/>
          </a:prstGeom>
          <a:noFill/>
          <a:ln w="38100">
            <a:solidFill>
              <a:schemeClr val="accent1"/>
            </a:solidFill>
            <a:round/>
            <a:headEnd/>
            <a:tailEnd/>
          </a:ln>
        </p:spPr>
        <p:txBody>
          <a:bodyPr wrap="none" anchor="ctr"/>
          <a:lstStyle/>
          <a:p>
            <a:endParaRPr lang="en-US"/>
          </a:p>
        </p:txBody>
      </p:sp>
    </p:spTree>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Lab 1">
  <a:themeElements>
    <a:clrScheme name="Custom 1">
      <a:dk1>
        <a:srgbClr val="000099"/>
      </a:dk1>
      <a:lt1>
        <a:srgbClr val="FFFFFF"/>
      </a:lt1>
      <a:dk2>
        <a:srgbClr val="006600"/>
      </a:dk2>
      <a:lt2>
        <a:srgbClr val="FFFFFF"/>
      </a:lt2>
      <a:accent1>
        <a:srgbClr val="000099"/>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Microsoft Sans Serif">
      <a:majorFont>
        <a:latin typeface="Microsoft Sans Serif"/>
        <a:ea typeface=""/>
        <a:cs typeface=""/>
      </a:majorFont>
      <a:minorFont>
        <a:latin typeface="Microsoft Sans Serif"/>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b 2">
  <a:themeElements>
    <a:clrScheme name="Custom 1">
      <a:dk1>
        <a:srgbClr val="000099"/>
      </a:dk1>
      <a:lt1>
        <a:srgbClr val="FFFFFF"/>
      </a:lt1>
      <a:dk2>
        <a:srgbClr val="006600"/>
      </a:dk2>
      <a:lt2>
        <a:srgbClr val="FFFFFF"/>
      </a:lt2>
      <a:accent1>
        <a:srgbClr val="000099"/>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Microsoft Sans Serif">
      <a:majorFont>
        <a:latin typeface="Microsoft Sans Serif"/>
        <a:ea typeface=""/>
        <a:cs typeface=""/>
      </a:majorFont>
      <a:minorFont>
        <a:latin typeface="Microsoft Sans Serif"/>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b 3">
  <a:themeElements>
    <a:clrScheme name="Custom 1">
      <a:dk1>
        <a:srgbClr val="000099"/>
      </a:dk1>
      <a:lt1>
        <a:srgbClr val="FFFFFF"/>
      </a:lt1>
      <a:dk2>
        <a:srgbClr val="006600"/>
      </a:dk2>
      <a:lt2>
        <a:srgbClr val="FFFFFF"/>
      </a:lt2>
      <a:accent1>
        <a:srgbClr val="000099"/>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Microsoft Sans Serif">
      <a:majorFont>
        <a:latin typeface="Microsoft Sans Serif"/>
        <a:ea typeface=""/>
        <a:cs typeface=""/>
      </a:majorFont>
      <a:minorFont>
        <a:latin typeface="Microsoft Sans Serif"/>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1881</TotalTime>
  <Words>1243</Words>
  <Application>Microsoft Office PowerPoint</Application>
  <PresentationFormat>On-screen Show (4:3)</PresentationFormat>
  <Paragraphs>179</Paragraphs>
  <Slides>50</Slides>
  <Notes>49</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50</vt:i4>
      </vt:variant>
    </vt:vector>
  </HeadingPairs>
  <TitlesOfParts>
    <vt:vector size="57" baseType="lpstr">
      <vt:lpstr>Arial</vt:lpstr>
      <vt:lpstr>Calibri</vt:lpstr>
      <vt:lpstr>Microsoft Sans Serif</vt:lpstr>
      <vt:lpstr>Times New Roman</vt:lpstr>
      <vt:lpstr>Lab 1</vt:lpstr>
      <vt:lpstr>Lab 2</vt:lpstr>
      <vt:lpstr>Lab 3</vt:lpstr>
      <vt:lpstr>ESAP Signal Processing Software</vt:lpstr>
      <vt:lpstr>Objectives</vt:lpstr>
      <vt:lpstr>ESAP</vt:lpstr>
      <vt:lpstr>Core Modules in ESAP</vt:lpstr>
      <vt:lpstr>Support Modules in ESAP</vt:lpstr>
      <vt:lpstr>Salinity Assessment</vt:lpstr>
      <vt:lpstr>Editing EM Data and Creating Sample Designs in ESAP</vt:lpstr>
      <vt:lpstr>Before Opening ESAP</vt:lpstr>
      <vt:lpstr>Editing EM Data in ESAP</vt:lpstr>
      <vt:lpstr>Editing EM Data in ESAP</vt:lpstr>
      <vt:lpstr>Editing EM Data in ESAP</vt:lpstr>
      <vt:lpstr>Editing EM Data in ESAP</vt:lpstr>
      <vt:lpstr>Editing EM Data in ESAP</vt:lpstr>
      <vt:lpstr>Editing EM Data in ESAP</vt:lpstr>
      <vt:lpstr>Editing EM Data in ESAP</vt:lpstr>
      <vt:lpstr>Editing EM Data in ESAP</vt:lpstr>
      <vt:lpstr>Editing EM Data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Sampling Design in ESAP</vt:lpstr>
      <vt:lpstr>Creating a Salinity Map in ESAP</vt:lpstr>
      <vt:lpstr>Creating a Salinity Map in ESAP</vt:lpstr>
      <vt:lpstr>Creating a Salinity Map in ESAP</vt:lpstr>
      <vt:lpstr>Creating a Salinity Map in ESAP</vt:lpstr>
      <vt:lpstr>Creating a Salinity Map in ESAP</vt:lpstr>
      <vt:lpstr>Creating a Salinity Map in ESAP</vt:lpstr>
      <vt:lpstr>Creating a Salinity Map in ESAP</vt:lpstr>
      <vt:lpstr>Creating a Salinity Map in ESAP</vt:lpstr>
      <vt:lpstr>Creating a Salinity Map in ESAP</vt:lpstr>
      <vt:lpstr>Creating a Salinity Map in ESAP</vt:lpstr>
      <vt:lpstr>Creating a Salinity Map in ESAP</vt:lpstr>
      <vt:lpstr>Creating a Salinity Map in ESAP</vt:lpstr>
      <vt:lpstr>Creating a Salinity Map in ESAP</vt:lpstr>
      <vt:lpstr>Creating a Salinity Map in ESAP</vt:lpstr>
      <vt:lpstr>Final Note</vt:lpstr>
    </vt:vector>
  </TitlesOfParts>
  <Company>US Salinity Laboratory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Salinity Assessment</dc:title>
  <dc:creator>kyemoto</dc:creator>
  <cp:lastModifiedBy>Yemoto, Kevin - ARS</cp:lastModifiedBy>
  <cp:revision>165</cp:revision>
  <dcterms:created xsi:type="dcterms:W3CDTF">2010-05-11T19:48:53Z</dcterms:created>
  <dcterms:modified xsi:type="dcterms:W3CDTF">2018-05-09T22:20:33Z</dcterms:modified>
</cp:coreProperties>
</file>

<file path=docProps/thumbnail.jpeg>
</file>